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3" r:id="rId13"/>
    <p:sldId id="269" r:id="rId14"/>
    <p:sldId id="524" r:id="rId15"/>
    <p:sldId id="259" r:id="rId16"/>
    <p:sldId id="270" r:id="rId17"/>
    <p:sldId id="512" r:id="rId18"/>
    <p:sldId id="278" r:id="rId19"/>
    <p:sldId id="513" r:id="rId20"/>
    <p:sldId id="514" r:id="rId21"/>
    <p:sldId id="516" r:id="rId22"/>
    <p:sldId id="279" r:id="rId23"/>
    <p:sldId id="518" r:id="rId24"/>
    <p:sldId id="519" r:id="rId25"/>
    <p:sldId id="271" r:id="rId26"/>
    <p:sldId id="520" r:id="rId27"/>
    <p:sldId id="274" r:id="rId28"/>
    <p:sldId id="277" r:id="rId29"/>
    <p:sldId id="521" r:id="rId30"/>
    <p:sldId id="52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D9CB05-A49C-4915-A573-FAF3044044E1}" v="18" dt="2024-05-29T15:45:22.8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blo César García Briosso" userId="ab9876f1cda024c9" providerId="LiveId" clId="{88D9CB05-A49C-4915-A573-FAF3044044E1}"/>
    <pc:docChg chg="undo custSel addSld delSld modSld sldOrd">
      <pc:chgData name="Pablo César García Briosso" userId="ab9876f1cda024c9" providerId="LiveId" clId="{88D9CB05-A49C-4915-A573-FAF3044044E1}" dt="2024-05-29T22:06:10.285" v="151" actId="47"/>
      <pc:docMkLst>
        <pc:docMk/>
      </pc:docMkLst>
      <pc:sldChg chg="addSp modSp mod">
        <pc:chgData name="Pablo César García Briosso" userId="ab9876f1cda024c9" providerId="LiveId" clId="{88D9CB05-A49C-4915-A573-FAF3044044E1}" dt="2024-05-29T13:47:49.674" v="44" actId="1076"/>
        <pc:sldMkLst>
          <pc:docMk/>
          <pc:sldMk cId="3454804410" sldId="264"/>
        </pc:sldMkLst>
        <pc:spChg chg="mod">
          <ac:chgData name="Pablo César García Briosso" userId="ab9876f1cda024c9" providerId="LiveId" clId="{88D9CB05-A49C-4915-A573-FAF3044044E1}" dt="2024-05-29T13:42:50.579" v="0" actId="6549"/>
          <ac:spMkLst>
            <pc:docMk/>
            <pc:sldMk cId="3454804410" sldId="264"/>
            <ac:spMk id="3" creationId="{BE708126-B5C4-4873-8F29-C56FA39881C3}"/>
          </ac:spMkLst>
        </pc:spChg>
        <pc:picChg chg="add mod">
          <ac:chgData name="Pablo César García Briosso" userId="ab9876f1cda024c9" providerId="LiveId" clId="{88D9CB05-A49C-4915-A573-FAF3044044E1}" dt="2024-05-29T13:47:49.674" v="44" actId="1076"/>
          <ac:picMkLst>
            <pc:docMk/>
            <pc:sldMk cId="3454804410" sldId="264"/>
            <ac:picMk id="5" creationId="{AE511F1A-5134-5D18-1ED2-4D700C655D69}"/>
          </ac:picMkLst>
        </pc:picChg>
        <pc:picChg chg="mod">
          <ac:chgData name="Pablo César García Briosso" userId="ab9876f1cda024c9" providerId="LiveId" clId="{88D9CB05-A49C-4915-A573-FAF3044044E1}" dt="2024-05-29T13:47:42.488" v="41" actId="1076"/>
          <ac:picMkLst>
            <pc:docMk/>
            <pc:sldMk cId="3454804410" sldId="264"/>
            <ac:picMk id="4098" creationId="{F1973FE1-060E-41A3-A31B-06A590E31972}"/>
          </ac:picMkLst>
        </pc:picChg>
        <pc:picChg chg="mod">
          <ac:chgData name="Pablo César García Briosso" userId="ab9876f1cda024c9" providerId="LiveId" clId="{88D9CB05-A49C-4915-A573-FAF3044044E1}" dt="2024-05-29T13:47:45.217" v="42" actId="1076"/>
          <ac:picMkLst>
            <pc:docMk/>
            <pc:sldMk cId="3454804410" sldId="264"/>
            <ac:picMk id="5122" creationId="{9FF1966D-E120-46BA-9EA5-AE52F223EE64}"/>
          </ac:picMkLst>
        </pc:picChg>
      </pc:sldChg>
      <pc:sldChg chg="addSp modSp mod">
        <pc:chgData name="Pablo César García Briosso" userId="ab9876f1cda024c9" providerId="LiveId" clId="{88D9CB05-A49C-4915-A573-FAF3044044E1}" dt="2024-05-29T13:46:40.891" v="40" actId="403"/>
        <pc:sldMkLst>
          <pc:docMk/>
          <pc:sldMk cId="3964419342" sldId="265"/>
        </pc:sldMkLst>
        <pc:spChg chg="mod">
          <ac:chgData name="Pablo César García Briosso" userId="ab9876f1cda024c9" providerId="LiveId" clId="{88D9CB05-A49C-4915-A573-FAF3044044E1}" dt="2024-05-29T13:46:40.891" v="40" actId="403"/>
          <ac:spMkLst>
            <pc:docMk/>
            <pc:sldMk cId="3964419342" sldId="265"/>
            <ac:spMk id="4" creationId="{8748E3A9-00EB-4770-913D-4B693B5667E7}"/>
          </ac:spMkLst>
        </pc:spChg>
        <pc:picChg chg="add mod">
          <ac:chgData name="Pablo César García Briosso" userId="ab9876f1cda024c9" providerId="LiveId" clId="{88D9CB05-A49C-4915-A573-FAF3044044E1}" dt="2024-05-29T13:46:33.733" v="36" actId="1076"/>
          <ac:picMkLst>
            <pc:docMk/>
            <pc:sldMk cId="3964419342" sldId="265"/>
            <ac:picMk id="5" creationId="{E7A91A84-1C11-7477-1E09-C9134A91FFBD}"/>
          </ac:picMkLst>
        </pc:picChg>
      </pc:sldChg>
      <pc:sldChg chg="addSp delSp modSp mod">
        <pc:chgData name="Pablo César García Briosso" userId="ab9876f1cda024c9" providerId="LiveId" clId="{88D9CB05-A49C-4915-A573-FAF3044044E1}" dt="2024-05-29T13:45:23.662" v="31" actId="1076"/>
        <pc:sldMkLst>
          <pc:docMk/>
          <pc:sldMk cId="1671474616" sldId="266"/>
        </pc:sldMkLst>
        <pc:spChg chg="del mod">
          <ac:chgData name="Pablo César García Briosso" userId="ab9876f1cda024c9" providerId="LiveId" clId="{88D9CB05-A49C-4915-A573-FAF3044044E1}" dt="2024-05-29T13:45:16.060" v="28" actId="478"/>
          <ac:spMkLst>
            <pc:docMk/>
            <pc:sldMk cId="1671474616" sldId="266"/>
            <ac:spMk id="3" creationId="{6A3198C4-DFC2-4D64-B817-419710181D9F}"/>
          </ac:spMkLst>
        </pc:spChg>
        <pc:spChg chg="add del mod">
          <ac:chgData name="Pablo César García Briosso" userId="ab9876f1cda024c9" providerId="LiveId" clId="{88D9CB05-A49C-4915-A573-FAF3044044E1}" dt="2024-05-29T13:45:19.410" v="29" actId="478"/>
          <ac:spMkLst>
            <pc:docMk/>
            <pc:sldMk cId="1671474616" sldId="266"/>
            <ac:spMk id="6" creationId="{59F6C238-42FE-511E-CDE2-BC327FA2F3BB}"/>
          </ac:spMkLst>
        </pc:spChg>
        <pc:picChg chg="add mod">
          <ac:chgData name="Pablo César García Briosso" userId="ab9876f1cda024c9" providerId="LiveId" clId="{88D9CB05-A49C-4915-A573-FAF3044044E1}" dt="2024-05-29T13:45:23.662" v="31" actId="1076"/>
          <ac:picMkLst>
            <pc:docMk/>
            <pc:sldMk cId="1671474616" sldId="266"/>
            <ac:picMk id="8" creationId="{A5149420-6835-9B1A-B6FF-6B0D2403AD37}"/>
          </ac:picMkLst>
        </pc:picChg>
      </pc:sldChg>
      <pc:sldChg chg="addSp delSp modSp mod">
        <pc:chgData name="Pablo César García Briosso" userId="ab9876f1cda024c9" providerId="LiveId" clId="{88D9CB05-A49C-4915-A573-FAF3044044E1}" dt="2024-05-29T13:50:58.494" v="59" actId="14100"/>
        <pc:sldMkLst>
          <pc:docMk/>
          <pc:sldMk cId="512810313" sldId="267"/>
        </pc:sldMkLst>
        <pc:spChg chg="del">
          <ac:chgData name="Pablo César García Briosso" userId="ab9876f1cda024c9" providerId="LiveId" clId="{88D9CB05-A49C-4915-A573-FAF3044044E1}" dt="2024-05-29T13:50:09.641" v="45" actId="478"/>
          <ac:spMkLst>
            <pc:docMk/>
            <pc:sldMk cId="512810313" sldId="267"/>
            <ac:spMk id="3" creationId="{91977E9B-36B7-45A6-9F01-37090425FF29}"/>
          </ac:spMkLst>
        </pc:spChg>
        <pc:spChg chg="add del mod">
          <ac:chgData name="Pablo César García Briosso" userId="ab9876f1cda024c9" providerId="LiveId" clId="{88D9CB05-A49C-4915-A573-FAF3044044E1}" dt="2024-05-29T13:50:12.338" v="46" actId="478"/>
          <ac:spMkLst>
            <pc:docMk/>
            <pc:sldMk cId="512810313" sldId="267"/>
            <ac:spMk id="6" creationId="{03D8BC0E-807F-E10C-85BF-FDF1F1DC21C5}"/>
          </ac:spMkLst>
        </pc:spChg>
        <pc:picChg chg="add mod">
          <ac:chgData name="Pablo César García Briosso" userId="ab9876f1cda024c9" providerId="LiveId" clId="{88D9CB05-A49C-4915-A573-FAF3044044E1}" dt="2024-05-29T13:50:32.616" v="54" actId="14100"/>
          <ac:picMkLst>
            <pc:docMk/>
            <pc:sldMk cId="512810313" sldId="267"/>
            <ac:picMk id="8" creationId="{02709FEB-E098-2F17-D9A5-5F372D1A1000}"/>
          </ac:picMkLst>
        </pc:picChg>
        <pc:picChg chg="add mod">
          <ac:chgData name="Pablo César García Briosso" userId="ab9876f1cda024c9" providerId="LiveId" clId="{88D9CB05-A49C-4915-A573-FAF3044044E1}" dt="2024-05-29T13:50:58.494" v="59" actId="14100"/>
          <ac:picMkLst>
            <pc:docMk/>
            <pc:sldMk cId="512810313" sldId="267"/>
            <ac:picMk id="10" creationId="{4421CB65-2FEF-4F04-BE5A-52C0F896B620}"/>
          </ac:picMkLst>
        </pc:picChg>
      </pc:sldChg>
      <pc:sldChg chg="del">
        <pc:chgData name="Pablo César García Briosso" userId="ab9876f1cda024c9" providerId="LiveId" clId="{88D9CB05-A49C-4915-A573-FAF3044044E1}" dt="2024-05-29T22:06:10.285" v="151" actId="47"/>
        <pc:sldMkLst>
          <pc:docMk/>
          <pc:sldMk cId="1505394223" sldId="268"/>
        </pc:sldMkLst>
      </pc:sldChg>
      <pc:sldChg chg="addSp modSp mod">
        <pc:chgData name="Pablo César García Briosso" userId="ab9876f1cda024c9" providerId="LiveId" clId="{88D9CB05-A49C-4915-A573-FAF3044044E1}" dt="2024-05-29T13:53:37.832" v="65" actId="1076"/>
        <pc:sldMkLst>
          <pc:docMk/>
          <pc:sldMk cId="3994967957" sldId="269"/>
        </pc:sldMkLst>
        <pc:spChg chg="mod">
          <ac:chgData name="Pablo César García Briosso" userId="ab9876f1cda024c9" providerId="LiveId" clId="{88D9CB05-A49C-4915-A573-FAF3044044E1}" dt="2024-05-29T13:53:25.367" v="61" actId="27636"/>
          <ac:spMkLst>
            <pc:docMk/>
            <pc:sldMk cId="3994967957" sldId="269"/>
            <ac:spMk id="3" creationId="{A9A61474-03EA-41CD-8C4E-BE3F06793F77}"/>
          </ac:spMkLst>
        </pc:spChg>
        <pc:picChg chg="add mod">
          <ac:chgData name="Pablo César García Briosso" userId="ab9876f1cda024c9" providerId="LiveId" clId="{88D9CB05-A49C-4915-A573-FAF3044044E1}" dt="2024-05-29T13:53:37.832" v="65" actId="1076"/>
          <ac:picMkLst>
            <pc:docMk/>
            <pc:sldMk cId="3994967957" sldId="269"/>
            <ac:picMk id="6" creationId="{2F39F1C6-95B7-A9B0-8F51-755D80B893FB}"/>
          </ac:picMkLst>
        </pc:picChg>
      </pc:sldChg>
      <pc:sldChg chg="addSp delSp modSp new mod ord">
        <pc:chgData name="Pablo César García Briosso" userId="ab9876f1cda024c9" providerId="LiveId" clId="{88D9CB05-A49C-4915-A573-FAF3044044E1}" dt="2024-05-29T14:02:44.855" v="139" actId="1076"/>
        <pc:sldMkLst>
          <pc:docMk/>
          <pc:sldMk cId="4123620078" sldId="270"/>
        </pc:sldMkLst>
        <pc:spChg chg="mod">
          <ac:chgData name="Pablo César García Briosso" userId="ab9876f1cda024c9" providerId="LiveId" clId="{88D9CB05-A49C-4915-A573-FAF3044044E1}" dt="2024-05-29T13:56:07.149" v="114" actId="20577"/>
          <ac:spMkLst>
            <pc:docMk/>
            <pc:sldMk cId="4123620078" sldId="270"/>
            <ac:spMk id="2" creationId="{CBD2057A-4057-83CB-882C-2EA091373A4D}"/>
          </ac:spMkLst>
        </pc:spChg>
        <pc:spChg chg="del">
          <ac:chgData name="Pablo César García Briosso" userId="ab9876f1cda024c9" providerId="LiveId" clId="{88D9CB05-A49C-4915-A573-FAF3044044E1}" dt="2024-05-29T13:59:53.714" v="115" actId="478"/>
          <ac:spMkLst>
            <pc:docMk/>
            <pc:sldMk cId="4123620078" sldId="270"/>
            <ac:spMk id="3" creationId="{EF5BCD9B-A8D9-6D8E-3884-5268EFDB0D45}"/>
          </ac:spMkLst>
        </pc:spChg>
        <pc:picChg chg="add del mod">
          <ac:chgData name="Pablo César García Briosso" userId="ab9876f1cda024c9" providerId="LiveId" clId="{88D9CB05-A49C-4915-A573-FAF3044044E1}" dt="2024-05-29T14:00:59.021" v="132" actId="478"/>
          <ac:picMkLst>
            <pc:docMk/>
            <pc:sldMk cId="4123620078" sldId="270"/>
            <ac:picMk id="4" creationId="{DC0EAB53-E6A5-5613-1301-B641D816945E}"/>
          </ac:picMkLst>
        </pc:picChg>
        <pc:picChg chg="add mod">
          <ac:chgData name="Pablo César García Briosso" userId="ab9876f1cda024c9" providerId="LiveId" clId="{88D9CB05-A49C-4915-A573-FAF3044044E1}" dt="2024-05-29T14:00:44.043" v="131" actId="1076"/>
          <ac:picMkLst>
            <pc:docMk/>
            <pc:sldMk cId="4123620078" sldId="270"/>
            <ac:picMk id="5" creationId="{989B069C-73E5-CC2C-8286-8677D3508B08}"/>
          </ac:picMkLst>
        </pc:picChg>
        <pc:picChg chg="add mod">
          <ac:chgData name="Pablo César García Briosso" userId="ab9876f1cda024c9" providerId="LiveId" clId="{88D9CB05-A49C-4915-A573-FAF3044044E1}" dt="2024-05-29T14:00:42.272" v="130" actId="1076"/>
          <ac:picMkLst>
            <pc:docMk/>
            <pc:sldMk cId="4123620078" sldId="270"/>
            <ac:picMk id="6" creationId="{5F8A41CA-F6F5-9973-BE18-633B6A4C90D9}"/>
          </ac:picMkLst>
        </pc:picChg>
        <pc:picChg chg="add mod">
          <ac:chgData name="Pablo César García Briosso" userId="ab9876f1cda024c9" providerId="LiveId" clId="{88D9CB05-A49C-4915-A573-FAF3044044E1}" dt="2024-05-29T14:02:44.855" v="139" actId="1076"/>
          <ac:picMkLst>
            <pc:docMk/>
            <pc:sldMk cId="4123620078" sldId="270"/>
            <ac:picMk id="7" creationId="{1A7F2375-3C2B-3A3D-3B7B-8B961FE6D938}"/>
          </ac:picMkLst>
        </pc:picChg>
        <pc:picChg chg="add mod">
          <ac:chgData name="Pablo César García Briosso" userId="ab9876f1cda024c9" providerId="LiveId" clId="{88D9CB05-A49C-4915-A573-FAF3044044E1}" dt="2024-05-29T14:01:11.080" v="137" actId="1076"/>
          <ac:picMkLst>
            <pc:docMk/>
            <pc:sldMk cId="4123620078" sldId="270"/>
            <ac:picMk id="1026" creationId="{E7FC90D8-4264-EB4C-5E00-0241AF4B46D9}"/>
          </ac:picMkLst>
        </pc:picChg>
      </pc:sldChg>
      <pc:sldChg chg="addSp delSp modSp new mod setBg addAnim delAnim">
        <pc:chgData name="Pablo César García Briosso" userId="ab9876f1cda024c9" providerId="LiveId" clId="{88D9CB05-A49C-4915-A573-FAF3044044E1}" dt="2024-05-29T15:46:15.290" v="150" actId="26606"/>
        <pc:sldMkLst>
          <pc:docMk/>
          <pc:sldMk cId="2809061999" sldId="524"/>
        </pc:sldMkLst>
        <pc:spChg chg="mod">
          <ac:chgData name="Pablo César García Briosso" userId="ab9876f1cda024c9" providerId="LiveId" clId="{88D9CB05-A49C-4915-A573-FAF3044044E1}" dt="2024-05-29T15:46:15.290" v="150" actId="26606"/>
          <ac:spMkLst>
            <pc:docMk/>
            <pc:sldMk cId="2809061999" sldId="524"/>
            <ac:spMk id="2" creationId="{40E8BE45-70A0-73E8-C7C9-A5AA4E85B4B9}"/>
          </ac:spMkLst>
        </pc:spChg>
        <pc:spChg chg="del">
          <ac:chgData name="Pablo César García Briosso" userId="ab9876f1cda024c9" providerId="LiveId" clId="{88D9CB05-A49C-4915-A573-FAF3044044E1}" dt="2024-05-29T15:45:20.678" v="141" actId="478"/>
          <ac:spMkLst>
            <pc:docMk/>
            <pc:sldMk cId="2809061999" sldId="524"/>
            <ac:spMk id="3" creationId="{2A2A63FE-60C6-2CF5-08CB-E5035D21D888}"/>
          </ac:spMkLst>
        </pc:spChg>
        <pc:spChg chg="add del">
          <ac:chgData name="Pablo César García Briosso" userId="ab9876f1cda024c9" providerId="LiveId" clId="{88D9CB05-A49C-4915-A573-FAF3044044E1}" dt="2024-05-29T15:46:15.274" v="149" actId="26606"/>
          <ac:spMkLst>
            <pc:docMk/>
            <pc:sldMk cId="2809061999" sldId="524"/>
            <ac:spMk id="11" creationId="{022BDE4A-8A20-4A69-9C5A-581C82036A4D}"/>
          </ac:spMkLst>
        </pc:spChg>
        <pc:spChg chg="add">
          <ac:chgData name="Pablo César García Briosso" userId="ab9876f1cda024c9" providerId="LiveId" clId="{88D9CB05-A49C-4915-A573-FAF3044044E1}" dt="2024-05-29T15:46:15.290" v="150" actId="26606"/>
          <ac:spMkLst>
            <pc:docMk/>
            <pc:sldMk cId="2809061999" sldId="524"/>
            <ac:spMk id="13" creationId="{AB5E08C4-8CDD-4623-A5B8-E998C6DEE3B7}"/>
          </ac:spMkLst>
        </pc:spChg>
        <pc:spChg chg="add">
          <ac:chgData name="Pablo César García Briosso" userId="ab9876f1cda024c9" providerId="LiveId" clId="{88D9CB05-A49C-4915-A573-FAF3044044E1}" dt="2024-05-29T15:46:15.290" v="150" actId="26606"/>
          <ac:spMkLst>
            <pc:docMk/>
            <pc:sldMk cId="2809061999" sldId="524"/>
            <ac:spMk id="14" creationId="{2151139A-886F-4B97-8815-729AD3831BBD}"/>
          </ac:spMkLst>
        </pc:spChg>
        <pc:spChg chg="add">
          <ac:chgData name="Pablo César García Briosso" userId="ab9876f1cda024c9" providerId="LiveId" clId="{88D9CB05-A49C-4915-A573-FAF3044044E1}" dt="2024-05-29T15:46:15.290" v="150" actId="26606"/>
          <ac:spMkLst>
            <pc:docMk/>
            <pc:sldMk cId="2809061999" sldId="524"/>
            <ac:spMk id="15" creationId="{15F33878-D502-4FFA-8ACE-F2AECDB2A23F}"/>
          </ac:spMkLst>
        </pc:spChg>
        <pc:spChg chg="add">
          <ac:chgData name="Pablo César García Briosso" userId="ab9876f1cda024c9" providerId="LiveId" clId="{88D9CB05-A49C-4915-A573-FAF3044044E1}" dt="2024-05-29T15:46:15.290" v="150" actId="26606"/>
          <ac:spMkLst>
            <pc:docMk/>
            <pc:sldMk cId="2809061999" sldId="524"/>
            <ac:spMk id="17" creationId="{D3539FEE-81D3-4406-802E-60B20B16F4F6}"/>
          </ac:spMkLst>
        </pc:spChg>
        <pc:spChg chg="add">
          <ac:chgData name="Pablo César García Briosso" userId="ab9876f1cda024c9" providerId="LiveId" clId="{88D9CB05-A49C-4915-A573-FAF3044044E1}" dt="2024-05-29T15:46:15.290" v="150" actId="26606"/>
          <ac:spMkLst>
            <pc:docMk/>
            <pc:sldMk cId="2809061999" sldId="524"/>
            <ac:spMk id="19" creationId="{DC701763-729E-462F-A5A8-E0DEFEB1E2E4}"/>
          </ac:spMkLst>
        </pc:spChg>
        <pc:picChg chg="add mod ord">
          <ac:chgData name="Pablo César García Briosso" userId="ab9876f1cda024c9" providerId="LiveId" clId="{88D9CB05-A49C-4915-A573-FAF3044044E1}" dt="2024-05-29T15:46:15.290" v="150" actId="26606"/>
          <ac:picMkLst>
            <pc:docMk/>
            <pc:sldMk cId="2809061999" sldId="524"/>
            <ac:picMk id="4" creationId="{D86F6E89-6699-0B12-CE77-E2DEE7E22F14}"/>
          </ac:picMkLst>
        </pc:picChg>
        <pc:picChg chg="add mod">
          <ac:chgData name="Pablo César García Briosso" userId="ab9876f1cda024c9" providerId="LiveId" clId="{88D9CB05-A49C-4915-A573-FAF3044044E1}" dt="2024-05-29T15:46:15.290" v="150" actId="26606"/>
          <ac:picMkLst>
            <pc:docMk/>
            <pc:sldMk cId="2809061999" sldId="524"/>
            <ac:picMk id="6" creationId="{163EFB79-D453-4506-D96B-AE98C92EB67D}"/>
          </ac:picMkLst>
        </pc:picChg>
      </pc:sldChg>
    </pc:docChg>
  </pc:docChgLst>
  <pc:docChgLst>
    <pc:chgData name="Pablo César García Briosso" userId="ab9876f1cda024c9" providerId="LiveId" clId="{05585F22-8768-4AE7-8B92-DDFC74898074}"/>
    <pc:docChg chg="custSel modSld">
      <pc:chgData name="Pablo César García Briosso" userId="ab9876f1cda024c9" providerId="LiveId" clId="{05585F22-8768-4AE7-8B92-DDFC74898074}" dt="2021-07-31T15:42:25.723" v="2" actId="20577"/>
      <pc:docMkLst>
        <pc:docMk/>
      </pc:docMkLst>
      <pc:sldChg chg="modSp mod">
        <pc:chgData name="Pablo César García Briosso" userId="ab9876f1cda024c9" providerId="LiveId" clId="{05585F22-8768-4AE7-8B92-DDFC74898074}" dt="2021-07-31T15:42:25.723" v="2" actId="20577"/>
        <pc:sldMkLst>
          <pc:docMk/>
          <pc:sldMk cId="230604912" sldId="258"/>
        </pc:sldMkLst>
        <pc:graphicFrameChg chg="modGraphic">
          <ac:chgData name="Pablo César García Briosso" userId="ab9876f1cda024c9" providerId="LiveId" clId="{05585F22-8768-4AE7-8B92-DDFC74898074}" dt="2021-07-31T15:42:25.723" v="2" actId="20577"/>
          <ac:graphicFrameMkLst>
            <pc:docMk/>
            <pc:sldMk cId="230604912" sldId="258"/>
            <ac:graphicFrameMk id="5" creationId="{C34369B0-FF9A-4E3B-8998-1054EDF907FF}"/>
          </ac:graphicFrameMkLst>
        </pc:graphicFrameChg>
      </pc:sldChg>
    </pc:docChg>
  </pc:docChgLst>
  <pc:docChgLst>
    <pc:chgData name="Pablo César García Briosso" userId="ab9876f1cda024c9" providerId="LiveId" clId="{A11DCA81-D9F8-400F-BBB7-B6A285F04129}"/>
    <pc:docChg chg="delSld">
      <pc:chgData name="Pablo César García Briosso" userId="ab9876f1cda024c9" providerId="LiveId" clId="{A11DCA81-D9F8-400F-BBB7-B6A285F04129}" dt="2021-07-03T00:58:43.337" v="0" actId="47"/>
      <pc:docMkLst>
        <pc:docMk/>
      </pc:docMkLst>
      <pc:sldChg chg="del">
        <pc:chgData name="Pablo César García Briosso" userId="ab9876f1cda024c9" providerId="LiveId" clId="{A11DCA81-D9F8-400F-BBB7-B6A285F04129}" dt="2021-07-03T00:58:43.337" v="0" actId="47"/>
        <pc:sldMkLst>
          <pc:docMk/>
          <pc:sldMk cId="1336599032" sldId="270"/>
        </pc:sldMkLst>
      </pc:sldChg>
    </pc:docChg>
  </pc:docChgLst>
  <pc:docChgLst>
    <pc:chgData name="Pablo César García Briosso" userId="ab9876f1cda024c9" providerId="LiveId" clId="{CB625129-F7D1-43AA-9479-CB5CB5FA5926}"/>
    <pc:docChg chg="addSld modSld">
      <pc:chgData name="Pablo César García Briosso" userId="ab9876f1cda024c9" providerId="LiveId" clId="{CB625129-F7D1-43AA-9479-CB5CB5FA5926}" dt="2021-03-22T22:46:29.192" v="62"/>
      <pc:docMkLst>
        <pc:docMk/>
      </pc:docMkLst>
      <pc:sldChg chg="addSp delSp modSp new mod">
        <pc:chgData name="Pablo César García Briosso" userId="ab9876f1cda024c9" providerId="LiveId" clId="{CB625129-F7D1-43AA-9479-CB5CB5FA5926}" dt="2021-03-22T22:46:29.192" v="62"/>
        <pc:sldMkLst>
          <pc:docMk/>
          <pc:sldMk cId="1336599032" sldId="270"/>
        </pc:sldMkLst>
        <pc:grpChg chg="del mod">
          <ac:chgData name="Pablo César García Briosso" userId="ab9876f1cda024c9" providerId="LiveId" clId="{CB625129-F7D1-43AA-9479-CB5CB5FA5926}" dt="2021-03-22T22:45:59.790" v="46"/>
          <ac:grpSpMkLst>
            <pc:docMk/>
            <pc:sldMk cId="1336599032" sldId="270"/>
            <ac:grpSpMk id="6" creationId="{DEEAC6EF-ED04-40B6-9EF2-781BFF94CD53}"/>
          </ac:grpSpMkLst>
        </pc:grpChg>
        <pc:grpChg chg="del mod">
          <ac:chgData name="Pablo César García Briosso" userId="ab9876f1cda024c9" providerId="LiveId" clId="{CB625129-F7D1-43AA-9479-CB5CB5FA5926}" dt="2021-03-22T22:45:29.007" v="16"/>
          <ac:grpSpMkLst>
            <pc:docMk/>
            <pc:sldMk cId="1336599032" sldId="270"/>
            <ac:grpSpMk id="10" creationId="{485868E7-6D5A-4FC0-B2F2-DBB57D327339}"/>
          </ac:grpSpMkLst>
        </pc:grpChg>
        <pc:grpChg chg="del mod">
          <ac:chgData name="Pablo César García Briosso" userId="ab9876f1cda024c9" providerId="LiveId" clId="{CB625129-F7D1-43AA-9479-CB5CB5FA5926}" dt="2021-03-22T22:45:37.273" v="21"/>
          <ac:grpSpMkLst>
            <pc:docMk/>
            <pc:sldMk cId="1336599032" sldId="270"/>
            <ac:grpSpMk id="18" creationId="{34C14143-5756-4DC6-9DB0-90B5EE38B824}"/>
          </ac:grpSpMkLst>
        </pc:grpChg>
        <pc:grpChg chg="del mod">
          <ac:chgData name="Pablo César García Briosso" userId="ab9876f1cda024c9" providerId="LiveId" clId="{CB625129-F7D1-43AA-9479-CB5CB5FA5926}" dt="2021-03-22T22:45:42.047" v="31"/>
          <ac:grpSpMkLst>
            <pc:docMk/>
            <pc:sldMk cId="1336599032" sldId="270"/>
            <ac:grpSpMk id="23" creationId="{26C7A661-3307-405B-8B95-01680BB3897A}"/>
          </ac:grpSpMkLst>
        </pc:grpChg>
        <pc:grpChg chg="del mod">
          <ac:chgData name="Pablo César García Briosso" userId="ab9876f1cda024c9" providerId="LiveId" clId="{CB625129-F7D1-43AA-9479-CB5CB5FA5926}" dt="2021-03-22T22:45:59.790" v="46"/>
          <ac:grpSpMkLst>
            <pc:docMk/>
            <pc:sldMk cId="1336599032" sldId="270"/>
            <ac:grpSpMk id="30" creationId="{DA961148-B6F3-4BAF-935B-DC21E6E384F8}"/>
          </ac:grpSpMkLst>
        </pc:grpChg>
        <pc:grpChg chg="del mod">
          <ac:chgData name="Pablo César García Briosso" userId="ab9876f1cda024c9" providerId="LiveId" clId="{CB625129-F7D1-43AA-9479-CB5CB5FA5926}" dt="2021-03-22T22:45:59.790" v="46"/>
          <ac:grpSpMkLst>
            <pc:docMk/>
            <pc:sldMk cId="1336599032" sldId="270"/>
            <ac:grpSpMk id="31" creationId="{EE8A7DDA-F4DA-4580-A4D9-3CFC6B36524F}"/>
          </ac:grpSpMkLst>
        </pc:grpChg>
        <pc:grpChg chg="del mod">
          <ac:chgData name="Pablo César García Briosso" userId="ab9876f1cda024c9" providerId="LiveId" clId="{CB625129-F7D1-43AA-9479-CB5CB5FA5926}" dt="2021-03-22T22:45:59.790" v="46"/>
          <ac:grpSpMkLst>
            <pc:docMk/>
            <pc:sldMk cId="1336599032" sldId="270"/>
            <ac:grpSpMk id="35" creationId="{20F98154-5E87-45D9-A961-AA89341543A5}"/>
          </ac:grpSpMkLst>
        </pc:grpChg>
        <pc:grpChg chg="del mod">
          <ac:chgData name="Pablo César García Briosso" userId="ab9876f1cda024c9" providerId="LiveId" clId="{CB625129-F7D1-43AA-9479-CB5CB5FA5926}" dt="2021-03-22T22:46:03.641" v="50"/>
          <ac:grpSpMkLst>
            <pc:docMk/>
            <pc:sldMk cId="1336599032" sldId="270"/>
            <ac:grpSpMk id="36" creationId="{83BC044B-D141-4C90-95B7-9076BE5F7849}"/>
          </ac:grpSpMkLst>
        </pc:grpChg>
        <pc:grpChg chg="del mod">
          <ac:chgData name="Pablo César García Briosso" userId="ab9876f1cda024c9" providerId="LiveId" clId="{CB625129-F7D1-43AA-9479-CB5CB5FA5926}" dt="2021-03-22T22:46:04.240" v="52"/>
          <ac:grpSpMkLst>
            <pc:docMk/>
            <pc:sldMk cId="1336599032" sldId="270"/>
            <ac:grpSpMk id="40" creationId="{315AEEE0-66AA-47C8-92DE-899694FDF3F0}"/>
          </ac:grpSpMkLst>
        </pc:grpChg>
        <pc:grpChg chg="del mod">
          <ac:chgData name="Pablo César García Briosso" userId="ab9876f1cda024c9" providerId="LiveId" clId="{CB625129-F7D1-43AA-9479-CB5CB5FA5926}" dt="2021-03-22T22:46:06.542" v="56"/>
          <ac:grpSpMkLst>
            <pc:docMk/>
            <pc:sldMk cId="1336599032" sldId="270"/>
            <ac:grpSpMk id="42" creationId="{7655CD94-29F3-45C1-A2A6-2E4D52F25260}"/>
          </ac:grpSpMkLst>
        </pc:grpChg>
        <pc:grpChg chg="del mod">
          <ac:chgData name="Pablo César García Briosso" userId="ab9876f1cda024c9" providerId="LiveId" clId="{CB625129-F7D1-43AA-9479-CB5CB5FA5926}" dt="2021-03-22T22:46:29.192" v="62"/>
          <ac:grpSpMkLst>
            <pc:docMk/>
            <pc:sldMk cId="1336599032" sldId="270"/>
            <ac:grpSpMk id="46" creationId="{B95E1B0F-7586-42E1-B4A4-EFB83FDC2E89}"/>
          </ac:grpSpMkLst>
        </pc:grpChg>
        <pc:grpChg chg="del mod">
          <ac:chgData name="Pablo César García Briosso" userId="ab9876f1cda024c9" providerId="LiveId" clId="{CB625129-F7D1-43AA-9479-CB5CB5FA5926}" dt="2021-03-22T22:46:29.192" v="62"/>
          <ac:grpSpMkLst>
            <pc:docMk/>
            <pc:sldMk cId="1336599032" sldId="270"/>
            <ac:grpSpMk id="50" creationId="{D21F2BA4-622F-4C81-8818-234A99CDAEC8}"/>
          </ac:grpSpMkLst>
        </pc:grpChg>
        <pc:grpChg chg="mod">
          <ac:chgData name="Pablo César García Briosso" userId="ab9876f1cda024c9" providerId="LiveId" clId="{CB625129-F7D1-43AA-9479-CB5CB5FA5926}" dt="2021-03-22T22:46:29.192" v="62"/>
          <ac:grpSpMkLst>
            <pc:docMk/>
            <pc:sldMk cId="1336599032" sldId="270"/>
            <ac:grpSpMk id="52" creationId="{B04F4047-8748-4646-9518-186AEA2B049D}"/>
          </ac:grpSpMkLst>
        </pc:grpChg>
        <pc:inkChg chg="add mod">
          <ac:chgData name="Pablo César García Briosso" userId="ab9876f1cda024c9" providerId="LiveId" clId="{CB625129-F7D1-43AA-9479-CB5CB5FA5926}" dt="2021-03-22T22:46:29.192" v="62"/>
          <ac:inkMkLst>
            <pc:docMk/>
            <pc:sldMk cId="1336599032" sldId="270"/>
            <ac:inkMk id="3" creationId="{8FA7E5AD-6FC9-4AB2-B30E-C9240BEEFA53}"/>
          </ac:inkMkLst>
        </pc:inkChg>
        <pc:inkChg chg="add mod">
          <ac:chgData name="Pablo César García Briosso" userId="ab9876f1cda024c9" providerId="LiveId" clId="{CB625129-F7D1-43AA-9479-CB5CB5FA5926}" dt="2021-03-22T22:46:29.192" v="62"/>
          <ac:inkMkLst>
            <pc:docMk/>
            <pc:sldMk cId="1336599032" sldId="270"/>
            <ac:inkMk id="4" creationId="{2EE25B90-D9B4-4C96-A177-19D4467AC576}"/>
          </ac:inkMkLst>
        </pc:inkChg>
        <pc:inkChg chg="add mod">
          <ac:chgData name="Pablo César García Briosso" userId="ab9876f1cda024c9" providerId="LiveId" clId="{CB625129-F7D1-43AA-9479-CB5CB5FA5926}" dt="2021-03-22T22:46:29.192" v="62"/>
          <ac:inkMkLst>
            <pc:docMk/>
            <pc:sldMk cId="1336599032" sldId="270"/>
            <ac:inkMk id="5" creationId="{0DE7F8B2-0A1D-4F7B-A38D-FF36699A42B0}"/>
          </ac:inkMkLst>
        </pc:inkChg>
        <pc:inkChg chg="add del mod">
          <ac:chgData name="Pablo César García Briosso" userId="ab9876f1cda024c9" providerId="LiveId" clId="{CB625129-F7D1-43AA-9479-CB5CB5FA5926}" dt="2021-03-22T22:45:42.044" v="25"/>
          <ac:inkMkLst>
            <pc:docMk/>
            <pc:sldMk cId="1336599032" sldId="270"/>
            <ac:inkMk id="7" creationId="{0CD14DDC-FDF9-465D-8477-BEA0AB8F4DAE}"/>
          </ac:inkMkLst>
        </pc:inkChg>
        <pc:inkChg chg="add del mod">
          <ac:chgData name="Pablo César García Briosso" userId="ab9876f1cda024c9" providerId="LiveId" clId="{CB625129-F7D1-43AA-9479-CB5CB5FA5926}" dt="2021-03-22T22:45:42.047" v="31"/>
          <ac:inkMkLst>
            <pc:docMk/>
            <pc:sldMk cId="1336599032" sldId="270"/>
            <ac:inkMk id="8" creationId="{6D9488DB-F095-4670-A34C-6128CA74E56C}"/>
          </ac:inkMkLst>
        </pc:inkChg>
        <pc:inkChg chg="add del mod">
          <ac:chgData name="Pablo César García Briosso" userId="ab9876f1cda024c9" providerId="LiveId" clId="{CB625129-F7D1-43AA-9479-CB5CB5FA5926}" dt="2021-03-22T22:45:42.045" v="27"/>
          <ac:inkMkLst>
            <pc:docMk/>
            <pc:sldMk cId="1336599032" sldId="270"/>
            <ac:inkMk id="9" creationId="{44620DE2-CFC5-4E40-9110-54E1407F9E48}"/>
          </ac:inkMkLst>
        </pc:inkChg>
        <pc:inkChg chg="add del">
          <ac:chgData name="Pablo César García Briosso" userId="ab9876f1cda024c9" providerId="LiveId" clId="{CB625129-F7D1-43AA-9479-CB5CB5FA5926}" dt="2021-03-22T22:45:43" v="33"/>
          <ac:inkMkLst>
            <pc:docMk/>
            <pc:sldMk cId="1336599032" sldId="270"/>
            <ac:inkMk id="11" creationId="{B49BD572-D1FD-4CE9-8BDB-2D68431420F8}"/>
          </ac:inkMkLst>
        </pc:inkChg>
        <pc:inkChg chg="add del">
          <ac:chgData name="Pablo César García Briosso" userId="ab9876f1cda024c9" providerId="LiveId" clId="{CB625129-F7D1-43AA-9479-CB5CB5FA5926}" dt="2021-03-22T22:45:43.167" v="34"/>
          <ac:inkMkLst>
            <pc:docMk/>
            <pc:sldMk cId="1336599032" sldId="270"/>
            <ac:inkMk id="12" creationId="{C90BB731-73F5-485F-8939-697E68D94E13}"/>
          </ac:inkMkLst>
        </pc:inkChg>
        <pc:inkChg chg="add del">
          <ac:chgData name="Pablo César García Briosso" userId="ab9876f1cda024c9" providerId="LiveId" clId="{CB625129-F7D1-43AA-9479-CB5CB5FA5926}" dt="2021-03-22T22:45:43.378" v="35"/>
          <ac:inkMkLst>
            <pc:docMk/>
            <pc:sldMk cId="1336599032" sldId="270"/>
            <ac:inkMk id="13" creationId="{5AEF08F6-0A29-4A41-AAAE-D9A870E27A6E}"/>
          </ac:inkMkLst>
        </pc:inkChg>
        <pc:inkChg chg="add del mod">
          <ac:chgData name="Pablo César García Briosso" userId="ab9876f1cda024c9" providerId="LiveId" clId="{CB625129-F7D1-43AA-9479-CB5CB5FA5926}" dt="2021-03-22T22:45:42.044" v="24"/>
          <ac:inkMkLst>
            <pc:docMk/>
            <pc:sldMk cId="1336599032" sldId="270"/>
            <ac:inkMk id="14" creationId="{8649CA15-C7C8-4D36-AFEA-9739A0BA0198}"/>
          </ac:inkMkLst>
        </pc:inkChg>
        <pc:inkChg chg="add del mod">
          <ac:chgData name="Pablo César García Briosso" userId="ab9876f1cda024c9" providerId="LiveId" clId="{CB625129-F7D1-43AA-9479-CB5CB5FA5926}" dt="2021-03-22T22:45:42.048" v="32"/>
          <ac:inkMkLst>
            <pc:docMk/>
            <pc:sldMk cId="1336599032" sldId="270"/>
            <ac:inkMk id="15" creationId="{C62D5EC0-52C4-495E-A324-FE04085CA1F7}"/>
          </ac:inkMkLst>
        </pc:inkChg>
        <pc:inkChg chg="add del mod">
          <ac:chgData name="Pablo César García Briosso" userId="ab9876f1cda024c9" providerId="LiveId" clId="{CB625129-F7D1-43AA-9479-CB5CB5FA5926}" dt="2021-03-22T22:45:42.046" v="29"/>
          <ac:inkMkLst>
            <pc:docMk/>
            <pc:sldMk cId="1336599032" sldId="270"/>
            <ac:inkMk id="16" creationId="{2D763054-7F63-4B74-9AB9-040A62D385FE}"/>
          </ac:inkMkLst>
        </pc:inkChg>
        <pc:inkChg chg="add del mod">
          <ac:chgData name="Pablo César García Briosso" userId="ab9876f1cda024c9" providerId="LiveId" clId="{CB625129-F7D1-43AA-9479-CB5CB5FA5926}" dt="2021-03-22T22:45:42.045" v="26"/>
          <ac:inkMkLst>
            <pc:docMk/>
            <pc:sldMk cId="1336599032" sldId="270"/>
            <ac:inkMk id="17" creationId="{F8D6ECA6-E7C8-4590-8B6A-8EE7658404FA}"/>
          </ac:inkMkLst>
        </pc:inkChg>
        <pc:inkChg chg="add del mod">
          <ac:chgData name="Pablo César García Briosso" userId="ab9876f1cda024c9" providerId="LiveId" clId="{CB625129-F7D1-43AA-9479-CB5CB5FA5926}" dt="2021-03-22T22:45:42.042" v="23"/>
          <ac:inkMkLst>
            <pc:docMk/>
            <pc:sldMk cId="1336599032" sldId="270"/>
            <ac:inkMk id="19" creationId="{CD34145E-0AD6-440E-A691-4CF316165818}"/>
          </ac:inkMkLst>
        </pc:inkChg>
        <pc:inkChg chg="add del mod">
          <ac:chgData name="Pablo César García Briosso" userId="ab9876f1cda024c9" providerId="LiveId" clId="{CB625129-F7D1-43AA-9479-CB5CB5FA5926}" dt="2021-03-22T22:45:42.047" v="30"/>
          <ac:inkMkLst>
            <pc:docMk/>
            <pc:sldMk cId="1336599032" sldId="270"/>
            <ac:inkMk id="20" creationId="{B0082733-21B6-4352-A333-40F6018E7C7F}"/>
          </ac:inkMkLst>
        </pc:inkChg>
        <pc:inkChg chg="add del mod">
          <ac:chgData name="Pablo César García Briosso" userId="ab9876f1cda024c9" providerId="LiveId" clId="{CB625129-F7D1-43AA-9479-CB5CB5FA5926}" dt="2021-03-22T22:45:42.046" v="28"/>
          <ac:inkMkLst>
            <pc:docMk/>
            <pc:sldMk cId="1336599032" sldId="270"/>
            <ac:inkMk id="21" creationId="{BBFFDDA9-7500-4BEC-9FD5-8EF4A180B25C}"/>
          </ac:inkMkLst>
        </pc:inkChg>
        <pc:inkChg chg="add del mod">
          <ac:chgData name="Pablo César García Briosso" userId="ab9876f1cda024c9" providerId="LiveId" clId="{CB625129-F7D1-43AA-9479-CB5CB5FA5926}" dt="2021-03-22T22:45:42.042" v="22"/>
          <ac:inkMkLst>
            <pc:docMk/>
            <pc:sldMk cId="1336599032" sldId="270"/>
            <ac:inkMk id="22" creationId="{48B6BEEB-B11F-422B-91F3-5D55A23B185D}"/>
          </ac:inkMkLst>
        </pc:inkChg>
        <pc:inkChg chg="add mod">
          <ac:chgData name="Pablo César García Briosso" userId="ab9876f1cda024c9" providerId="LiveId" clId="{CB625129-F7D1-43AA-9479-CB5CB5FA5926}" dt="2021-03-22T22:46:29.192" v="62"/>
          <ac:inkMkLst>
            <pc:docMk/>
            <pc:sldMk cId="1336599032" sldId="270"/>
            <ac:inkMk id="24" creationId="{D2734239-8F3F-48A7-88E6-3D72E2D9E080}"/>
          </ac:inkMkLst>
        </pc:inkChg>
        <pc:inkChg chg="add mod">
          <ac:chgData name="Pablo César García Briosso" userId="ab9876f1cda024c9" providerId="LiveId" clId="{CB625129-F7D1-43AA-9479-CB5CB5FA5926}" dt="2021-03-22T22:46:29.192" v="62"/>
          <ac:inkMkLst>
            <pc:docMk/>
            <pc:sldMk cId="1336599032" sldId="270"/>
            <ac:inkMk id="25" creationId="{FB334628-2F1D-4C1F-8152-8522878892D4}"/>
          </ac:inkMkLst>
        </pc:inkChg>
        <pc:inkChg chg="add mod">
          <ac:chgData name="Pablo César García Briosso" userId="ab9876f1cda024c9" providerId="LiveId" clId="{CB625129-F7D1-43AA-9479-CB5CB5FA5926}" dt="2021-03-22T22:46:29.192" v="62"/>
          <ac:inkMkLst>
            <pc:docMk/>
            <pc:sldMk cId="1336599032" sldId="270"/>
            <ac:inkMk id="26" creationId="{2EC76D7E-4A2E-47D7-873A-7BC957C0B476}"/>
          </ac:inkMkLst>
        </pc:inkChg>
        <pc:inkChg chg="add mod">
          <ac:chgData name="Pablo César García Briosso" userId="ab9876f1cda024c9" providerId="LiveId" clId="{CB625129-F7D1-43AA-9479-CB5CB5FA5926}" dt="2021-03-22T22:46:29.192" v="62"/>
          <ac:inkMkLst>
            <pc:docMk/>
            <pc:sldMk cId="1336599032" sldId="270"/>
            <ac:inkMk id="27" creationId="{7FD45DE7-343E-4B2A-8E87-CA3F4085421D}"/>
          </ac:inkMkLst>
        </pc:inkChg>
        <pc:inkChg chg="add mod">
          <ac:chgData name="Pablo César García Briosso" userId="ab9876f1cda024c9" providerId="LiveId" clId="{CB625129-F7D1-43AA-9479-CB5CB5FA5926}" dt="2021-03-22T22:46:29.192" v="62"/>
          <ac:inkMkLst>
            <pc:docMk/>
            <pc:sldMk cId="1336599032" sldId="270"/>
            <ac:inkMk id="28" creationId="{E12C710B-EB04-4DFE-B29D-CFC357EA7DCF}"/>
          </ac:inkMkLst>
        </pc:inkChg>
        <pc:inkChg chg="add mod">
          <ac:chgData name="Pablo César García Briosso" userId="ab9876f1cda024c9" providerId="LiveId" clId="{CB625129-F7D1-43AA-9479-CB5CB5FA5926}" dt="2021-03-22T22:46:29.192" v="62"/>
          <ac:inkMkLst>
            <pc:docMk/>
            <pc:sldMk cId="1336599032" sldId="270"/>
            <ac:inkMk id="29" creationId="{D283A780-9EF9-4A81-8E03-E21EC2F70C63}"/>
          </ac:inkMkLst>
        </pc:inkChg>
        <pc:inkChg chg="add mod">
          <ac:chgData name="Pablo César García Briosso" userId="ab9876f1cda024c9" providerId="LiveId" clId="{CB625129-F7D1-43AA-9479-CB5CB5FA5926}" dt="2021-03-22T22:46:29.192" v="62"/>
          <ac:inkMkLst>
            <pc:docMk/>
            <pc:sldMk cId="1336599032" sldId="270"/>
            <ac:inkMk id="32" creationId="{C1262210-90EA-485F-B901-5CBB2C06F3A8}"/>
          </ac:inkMkLst>
        </pc:inkChg>
        <pc:inkChg chg="add mod">
          <ac:chgData name="Pablo César García Briosso" userId="ab9876f1cda024c9" providerId="LiveId" clId="{CB625129-F7D1-43AA-9479-CB5CB5FA5926}" dt="2021-03-22T22:46:29.192" v="62"/>
          <ac:inkMkLst>
            <pc:docMk/>
            <pc:sldMk cId="1336599032" sldId="270"/>
            <ac:inkMk id="33" creationId="{6083AD82-5D07-4DFF-92FE-984299B42682}"/>
          </ac:inkMkLst>
        </pc:inkChg>
        <pc:inkChg chg="add mod">
          <ac:chgData name="Pablo César García Briosso" userId="ab9876f1cda024c9" providerId="LiveId" clId="{CB625129-F7D1-43AA-9479-CB5CB5FA5926}" dt="2021-03-22T22:46:29.192" v="62"/>
          <ac:inkMkLst>
            <pc:docMk/>
            <pc:sldMk cId="1336599032" sldId="270"/>
            <ac:inkMk id="34" creationId="{8D50027E-A660-44A2-BD17-DEB7B1C86FB0}"/>
          </ac:inkMkLst>
        </pc:inkChg>
        <pc:inkChg chg="add mod">
          <ac:chgData name="Pablo César García Briosso" userId="ab9876f1cda024c9" providerId="LiveId" clId="{CB625129-F7D1-43AA-9479-CB5CB5FA5926}" dt="2021-03-22T22:46:29.192" v="62"/>
          <ac:inkMkLst>
            <pc:docMk/>
            <pc:sldMk cId="1336599032" sldId="270"/>
            <ac:inkMk id="37" creationId="{932EA039-2F04-45CB-B45F-06DCA801C207}"/>
          </ac:inkMkLst>
        </pc:inkChg>
        <pc:inkChg chg="add mod">
          <ac:chgData name="Pablo César García Briosso" userId="ab9876f1cda024c9" providerId="LiveId" clId="{CB625129-F7D1-43AA-9479-CB5CB5FA5926}" dt="2021-03-22T22:46:29.192" v="62"/>
          <ac:inkMkLst>
            <pc:docMk/>
            <pc:sldMk cId="1336599032" sldId="270"/>
            <ac:inkMk id="38" creationId="{60D2EA97-FEC5-4523-B62E-F56AE66FFC6C}"/>
          </ac:inkMkLst>
        </pc:inkChg>
        <pc:inkChg chg="add mod">
          <ac:chgData name="Pablo César García Briosso" userId="ab9876f1cda024c9" providerId="LiveId" clId="{CB625129-F7D1-43AA-9479-CB5CB5FA5926}" dt="2021-03-22T22:46:29.192" v="62"/>
          <ac:inkMkLst>
            <pc:docMk/>
            <pc:sldMk cId="1336599032" sldId="270"/>
            <ac:inkMk id="39" creationId="{8673A394-7CCB-42B1-AE07-22548FBAD90F}"/>
          </ac:inkMkLst>
        </pc:inkChg>
        <pc:inkChg chg="add mod">
          <ac:chgData name="Pablo César García Briosso" userId="ab9876f1cda024c9" providerId="LiveId" clId="{CB625129-F7D1-43AA-9479-CB5CB5FA5926}" dt="2021-03-22T22:46:29.192" v="62"/>
          <ac:inkMkLst>
            <pc:docMk/>
            <pc:sldMk cId="1336599032" sldId="270"/>
            <ac:inkMk id="41" creationId="{C32BB6D1-9175-4645-8EF0-57D1294499D6}"/>
          </ac:inkMkLst>
        </pc:inkChg>
        <pc:inkChg chg="add mod">
          <ac:chgData name="Pablo César García Briosso" userId="ab9876f1cda024c9" providerId="LiveId" clId="{CB625129-F7D1-43AA-9479-CB5CB5FA5926}" dt="2021-03-22T22:46:29.192" v="62"/>
          <ac:inkMkLst>
            <pc:docMk/>
            <pc:sldMk cId="1336599032" sldId="270"/>
            <ac:inkMk id="43" creationId="{B08F28F6-9673-4CF5-A9DE-800C009DA1C1}"/>
          </ac:inkMkLst>
        </pc:inkChg>
        <pc:inkChg chg="add mod">
          <ac:chgData name="Pablo César García Briosso" userId="ab9876f1cda024c9" providerId="LiveId" clId="{CB625129-F7D1-43AA-9479-CB5CB5FA5926}" dt="2021-03-22T22:46:29.192" v="62"/>
          <ac:inkMkLst>
            <pc:docMk/>
            <pc:sldMk cId="1336599032" sldId="270"/>
            <ac:inkMk id="44" creationId="{4CF5E6A7-DB3F-4E30-99FE-0EACD51E83D9}"/>
          </ac:inkMkLst>
        </pc:inkChg>
        <pc:inkChg chg="add mod">
          <ac:chgData name="Pablo César García Briosso" userId="ab9876f1cda024c9" providerId="LiveId" clId="{CB625129-F7D1-43AA-9479-CB5CB5FA5926}" dt="2021-03-22T22:46:29.192" v="62"/>
          <ac:inkMkLst>
            <pc:docMk/>
            <pc:sldMk cId="1336599032" sldId="270"/>
            <ac:inkMk id="45" creationId="{86D1B773-A62F-49A0-836C-94647A996224}"/>
          </ac:inkMkLst>
        </pc:inkChg>
        <pc:inkChg chg="add">
          <ac:chgData name="Pablo César García Briosso" userId="ab9876f1cda024c9" providerId="LiveId" clId="{CB625129-F7D1-43AA-9479-CB5CB5FA5926}" dt="2021-03-22T22:46:22.219" v="57" actId="9405"/>
          <ac:inkMkLst>
            <pc:docMk/>
            <pc:sldMk cId="1336599032" sldId="270"/>
            <ac:inkMk id="47" creationId="{3065F1A4-B632-42EC-915E-8D7A7C7BAE7E}"/>
          </ac:inkMkLst>
        </pc:inkChg>
        <pc:inkChg chg="add mod">
          <ac:chgData name="Pablo César García Briosso" userId="ab9876f1cda024c9" providerId="LiveId" clId="{CB625129-F7D1-43AA-9479-CB5CB5FA5926}" dt="2021-03-22T22:46:29.192" v="62"/>
          <ac:inkMkLst>
            <pc:docMk/>
            <pc:sldMk cId="1336599032" sldId="270"/>
            <ac:inkMk id="48" creationId="{9D998157-8837-4DD0-9C13-F405A52961E1}"/>
          </ac:inkMkLst>
        </pc:inkChg>
        <pc:inkChg chg="add mod">
          <ac:chgData name="Pablo César García Briosso" userId="ab9876f1cda024c9" providerId="LiveId" clId="{CB625129-F7D1-43AA-9479-CB5CB5FA5926}" dt="2021-03-22T22:46:29.192" v="62"/>
          <ac:inkMkLst>
            <pc:docMk/>
            <pc:sldMk cId="1336599032" sldId="270"/>
            <ac:inkMk id="49" creationId="{1BAFBE79-4DD9-4CE4-A5A4-4AB3D34992FE}"/>
          </ac:inkMkLst>
        </pc:inkChg>
        <pc:inkChg chg="add mod">
          <ac:chgData name="Pablo César García Briosso" userId="ab9876f1cda024c9" providerId="LiveId" clId="{CB625129-F7D1-43AA-9479-CB5CB5FA5926}" dt="2021-03-22T22:46:29.192" v="62"/>
          <ac:inkMkLst>
            <pc:docMk/>
            <pc:sldMk cId="1336599032" sldId="270"/>
            <ac:inkMk id="51" creationId="{07686EC1-156A-4042-8DC0-16184F6A5414}"/>
          </ac:inkMkLst>
        </pc:inkChg>
      </pc:sldChg>
    </pc:docChg>
  </pc:docChgLst>
  <pc:docChgLst>
    <pc:chgData name="Pablo César García Briosso" userId="ab9876f1cda024c9" providerId="LiveId" clId="{FDA65972-12DA-4F90-9270-FE95BA5FC3E8}"/>
    <pc:docChg chg="undo redo custSel mod addSld delSld modSld">
      <pc:chgData name="Pablo César García Briosso" userId="ab9876f1cda024c9" providerId="LiveId" clId="{FDA65972-12DA-4F90-9270-FE95BA5FC3E8}" dt="2020-07-25T03:12:26.121" v="2675" actId="1076"/>
      <pc:docMkLst>
        <pc:docMk/>
      </pc:docMkLst>
      <pc:sldChg chg="addSp modSp new mod modMedia setBg">
        <pc:chgData name="Pablo César García Briosso" userId="ab9876f1cda024c9" providerId="LiveId" clId="{FDA65972-12DA-4F90-9270-FE95BA5FC3E8}" dt="2020-07-24T00:14:31.620" v="2638"/>
        <pc:sldMkLst>
          <pc:docMk/>
          <pc:sldMk cId="1031515580" sldId="256"/>
        </pc:sldMkLst>
        <pc:spChg chg="mod">
          <ac:chgData name="Pablo César García Briosso" userId="ab9876f1cda024c9" providerId="LiveId" clId="{FDA65972-12DA-4F90-9270-FE95BA5FC3E8}" dt="2020-07-24T00:14:26.124" v="2636" actId="26606"/>
          <ac:spMkLst>
            <pc:docMk/>
            <pc:sldMk cId="1031515580" sldId="256"/>
            <ac:spMk id="2" creationId="{AA863A7E-631A-4080-A269-3D6FD0426043}"/>
          </ac:spMkLst>
        </pc:spChg>
        <pc:spChg chg="mod">
          <ac:chgData name="Pablo César García Briosso" userId="ab9876f1cda024c9" providerId="LiveId" clId="{FDA65972-12DA-4F90-9270-FE95BA5FC3E8}" dt="2020-07-24T00:14:26.124" v="2636" actId="26606"/>
          <ac:spMkLst>
            <pc:docMk/>
            <pc:sldMk cId="1031515580" sldId="256"/>
            <ac:spMk id="3" creationId="{22939B81-8180-4B0F-A551-F010EBE607F5}"/>
          </ac:spMkLst>
        </pc:spChg>
        <pc:spChg chg="add">
          <ac:chgData name="Pablo César García Briosso" userId="ab9876f1cda024c9" providerId="LiveId" clId="{FDA65972-12DA-4F90-9270-FE95BA5FC3E8}" dt="2020-07-24T00:14:26.124" v="2636" actId="26606"/>
          <ac:spMkLst>
            <pc:docMk/>
            <pc:sldMk cId="1031515580" sldId="256"/>
            <ac:spMk id="9" creationId="{477F13EE-E3C3-40EE-BB83-16A97DA195ED}"/>
          </ac:spMkLst>
        </pc:spChg>
        <pc:spChg chg="add">
          <ac:chgData name="Pablo César García Briosso" userId="ab9876f1cda024c9" providerId="LiveId" clId="{FDA65972-12DA-4F90-9270-FE95BA5FC3E8}" dt="2020-07-24T00:14:26.124" v="2636" actId="26606"/>
          <ac:spMkLst>
            <pc:docMk/>
            <pc:sldMk cId="1031515580" sldId="256"/>
            <ac:spMk id="11" creationId="{0671A8AE-40A1-4631-A6B8-581AFF065482}"/>
          </ac:spMkLst>
        </pc:spChg>
        <pc:spChg chg="add">
          <ac:chgData name="Pablo César García Briosso" userId="ab9876f1cda024c9" providerId="LiveId" clId="{FDA65972-12DA-4F90-9270-FE95BA5FC3E8}" dt="2020-07-24T00:14:26.124" v="2636" actId="26606"/>
          <ac:spMkLst>
            <pc:docMk/>
            <pc:sldMk cId="1031515580" sldId="256"/>
            <ac:spMk id="13" creationId="{A44CD100-6267-4E62-AA64-2182A3A6A1C0}"/>
          </ac:spMkLst>
        </pc:spChg>
        <pc:spChg chg="add">
          <ac:chgData name="Pablo César García Briosso" userId="ab9876f1cda024c9" providerId="LiveId" clId="{FDA65972-12DA-4F90-9270-FE95BA5FC3E8}" dt="2020-07-24T00:14:26.124" v="2636" actId="26606"/>
          <ac:spMkLst>
            <pc:docMk/>
            <pc:sldMk cId="1031515580" sldId="256"/>
            <ac:spMk id="15" creationId="{187FA1DC-8600-449C-B5C8-3CF8BF99B2F1}"/>
          </ac:spMkLst>
        </pc:spChg>
        <pc:picChg chg="add mod">
          <ac:chgData name="Pablo César García Briosso" userId="ab9876f1cda024c9" providerId="LiveId" clId="{FDA65972-12DA-4F90-9270-FE95BA5FC3E8}" dt="2020-07-24T00:14:31.620" v="2638"/>
          <ac:picMkLst>
            <pc:docMk/>
            <pc:sldMk cId="1031515580" sldId="256"/>
            <ac:picMk id="5" creationId="{4FCF44ED-F6AF-4926-BE0D-1462C8B60D07}"/>
          </ac:picMkLst>
        </pc:picChg>
      </pc:sldChg>
      <pc:sldChg chg="addSp delSp modSp new mod setBg modClrScheme chgLayout">
        <pc:chgData name="Pablo César García Briosso" userId="ab9876f1cda024c9" providerId="LiveId" clId="{FDA65972-12DA-4F90-9270-FE95BA5FC3E8}" dt="2020-07-23T18:30:00.812" v="39" actId="26606"/>
        <pc:sldMkLst>
          <pc:docMk/>
          <pc:sldMk cId="1480852751" sldId="257"/>
        </pc:sldMkLst>
        <pc:spChg chg="mod ord">
          <ac:chgData name="Pablo César García Briosso" userId="ab9876f1cda024c9" providerId="LiveId" clId="{FDA65972-12DA-4F90-9270-FE95BA5FC3E8}" dt="2020-07-23T18:30:00.812" v="39" actId="26606"/>
          <ac:spMkLst>
            <pc:docMk/>
            <pc:sldMk cId="1480852751" sldId="257"/>
            <ac:spMk id="2" creationId="{32BEE54F-9E24-4EEB-8F90-7FEC7B2E3F88}"/>
          </ac:spMkLst>
        </pc:spChg>
        <pc:spChg chg="del">
          <ac:chgData name="Pablo César García Briosso" userId="ab9876f1cda024c9" providerId="LiveId" clId="{FDA65972-12DA-4F90-9270-FE95BA5FC3E8}" dt="2020-07-23T18:29:48.780" v="36" actId="700"/>
          <ac:spMkLst>
            <pc:docMk/>
            <pc:sldMk cId="1480852751" sldId="257"/>
            <ac:spMk id="3" creationId="{DDECEA26-168A-4482-B56E-EF4B98CE5395}"/>
          </ac:spMkLst>
        </pc:spChg>
        <pc:spChg chg="add">
          <ac:chgData name="Pablo César García Briosso" userId="ab9876f1cda024c9" providerId="LiveId" clId="{FDA65972-12DA-4F90-9270-FE95BA5FC3E8}" dt="2020-07-23T18:30:00.812" v="39" actId="26606"/>
          <ac:spMkLst>
            <pc:docMk/>
            <pc:sldMk cId="1480852751" sldId="257"/>
            <ac:spMk id="10" creationId="{AF1E5E62-9EB9-408E-AE53-A04A4C8110DE}"/>
          </ac:spMkLst>
        </pc:spChg>
        <pc:spChg chg="add">
          <ac:chgData name="Pablo César García Briosso" userId="ab9876f1cda024c9" providerId="LiveId" clId="{FDA65972-12DA-4F90-9270-FE95BA5FC3E8}" dt="2020-07-23T18:30:00.812" v="39" actId="26606"/>
          <ac:spMkLst>
            <pc:docMk/>
            <pc:sldMk cId="1480852751" sldId="257"/>
            <ac:spMk id="12" creationId="{9C5704B2-7C5B-4738-AF0D-4A2756A69FA1}"/>
          </ac:spMkLst>
        </pc:spChg>
        <pc:spChg chg="add">
          <ac:chgData name="Pablo César García Briosso" userId="ab9876f1cda024c9" providerId="LiveId" clId="{FDA65972-12DA-4F90-9270-FE95BA5FC3E8}" dt="2020-07-23T18:30:00.812" v="39" actId="26606"/>
          <ac:spMkLst>
            <pc:docMk/>
            <pc:sldMk cId="1480852751" sldId="257"/>
            <ac:spMk id="14" creationId="{DFB36DC4-A410-4DF1-8453-1D85743F5E07}"/>
          </ac:spMkLst>
        </pc:spChg>
        <pc:picChg chg="add mod">
          <ac:chgData name="Pablo César García Briosso" userId="ab9876f1cda024c9" providerId="LiveId" clId="{FDA65972-12DA-4F90-9270-FE95BA5FC3E8}" dt="2020-07-23T18:30:00.812" v="39" actId="26606"/>
          <ac:picMkLst>
            <pc:docMk/>
            <pc:sldMk cId="1480852751" sldId="257"/>
            <ac:picMk id="5" creationId="{A45DFD89-493E-4AB3-A0BB-08BCA8027E4D}"/>
          </ac:picMkLst>
        </pc:picChg>
      </pc:sldChg>
      <pc:sldChg chg="addSp delSp modSp new mod setBg modClrScheme chgLayout">
        <pc:chgData name="Pablo César García Briosso" userId="ab9876f1cda024c9" providerId="LiveId" clId="{FDA65972-12DA-4F90-9270-FE95BA5FC3E8}" dt="2020-07-24T00:15:00.496" v="2639" actId="26606"/>
        <pc:sldMkLst>
          <pc:docMk/>
          <pc:sldMk cId="230604912" sldId="258"/>
        </pc:sldMkLst>
        <pc:spChg chg="mod ord">
          <ac:chgData name="Pablo César García Briosso" userId="ab9876f1cda024c9" providerId="LiveId" clId="{FDA65972-12DA-4F90-9270-FE95BA5FC3E8}" dt="2020-07-24T00:15:00.496" v="2639" actId="26606"/>
          <ac:spMkLst>
            <pc:docMk/>
            <pc:sldMk cId="230604912" sldId="258"/>
            <ac:spMk id="2" creationId="{B21C77EC-3A77-4B65-99AD-C631507E600E}"/>
          </ac:spMkLst>
        </pc:spChg>
        <pc:spChg chg="add del mod ord">
          <ac:chgData name="Pablo César García Briosso" userId="ab9876f1cda024c9" providerId="LiveId" clId="{FDA65972-12DA-4F90-9270-FE95BA5FC3E8}" dt="2020-07-24T00:15:00.496" v="2639" actId="26606"/>
          <ac:spMkLst>
            <pc:docMk/>
            <pc:sldMk cId="230604912" sldId="258"/>
            <ac:spMk id="3" creationId="{503B1301-A54D-481F-B70A-0C2BB8BF77D3}"/>
          </ac:spMkLst>
        </pc:spChg>
        <pc:spChg chg="add">
          <ac:chgData name="Pablo César García Briosso" userId="ab9876f1cda024c9" providerId="LiveId" clId="{FDA65972-12DA-4F90-9270-FE95BA5FC3E8}" dt="2020-07-24T00:15:00.496" v="2639" actId="26606"/>
          <ac:spMkLst>
            <pc:docMk/>
            <pc:sldMk cId="230604912" sldId="258"/>
            <ac:spMk id="9" creationId="{AE2B703B-46F9-481A-A605-82E2A828C4FA}"/>
          </ac:spMkLst>
        </pc:spChg>
        <pc:spChg chg="add">
          <ac:chgData name="Pablo César García Briosso" userId="ab9876f1cda024c9" providerId="LiveId" clId="{FDA65972-12DA-4F90-9270-FE95BA5FC3E8}" dt="2020-07-24T00:15:00.496" v="2639" actId="26606"/>
          <ac:spMkLst>
            <pc:docMk/>
            <pc:sldMk cId="230604912" sldId="258"/>
            <ac:spMk id="11" creationId="{F13BE4D7-0C3D-4906-B230-A1C5B4665CCF}"/>
          </ac:spMkLst>
        </pc:spChg>
        <pc:graphicFrameChg chg="add">
          <ac:chgData name="Pablo César García Briosso" userId="ab9876f1cda024c9" providerId="LiveId" clId="{FDA65972-12DA-4F90-9270-FE95BA5FC3E8}" dt="2020-07-24T00:15:00.496" v="2639" actId="26606"/>
          <ac:graphicFrameMkLst>
            <pc:docMk/>
            <pc:sldMk cId="230604912" sldId="258"/>
            <ac:graphicFrameMk id="5" creationId="{C34369B0-FF9A-4E3B-8998-1054EDF907FF}"/>
          </ac:graphicFrameMkLst>
        </pc:graphicFrameChg>
      </pc:sldChg>
      <pc:sldChg chg="addSp modSp new add del mod setBg">
        <pc:chgData name="Pablo César García Briosso" userId="ab9876f1cda024c9" providerId="LiveId" clId="{FDA65972-12DA-4F90-9270-FE95BA5FC3E8}" dt="2020-07-23T20:35:24.052" v="2635" actId="26606"/>
        <pc:sldMkLst>
          <pc:docMk/>
          <pc:sldMk cId="6198791" sldId="259"/>
        </pc:sldMkLst>
        <pc:spChg chg="mod">
          <ac:chgData name="Pablo César García Briosso" userId="ab9876f1cda024c9" providerId="LiveId" clId="{FDA65972-12DA-4F90-9270-FE95BA5FC3E8}" dt="2020-07-23T20:35:24.052" v="2635" actId="26606"/>
          <ac:spMkLst>
            <pc:docMk/>
            <pc:sldMk cId="6198791" sldId="259"/>
            <ac:spMk id="2" creationId="{EA562ACD-FB1D-4ACF-9EED-81E39D367E87}"/>
          </ac:spMkLst>
        </pc:spChg>
        <pc:spChg chg="add">
          <ac:chgData name="Pablo César García Briosso" userId="ab9876f1cda024c9" providerId="LiveId" clId="{FDA65972-12DA-4F90-9270-FE95BA5FC3E8}" dt="2020-07-23T20:35:24.052" v="2635" actId="26606"/>
          <ac:spMkLst>
            <pc:docMk/>
            <pc:sldMk cId="6198791" sldId="259"/>
            <ac:spMk id="199" creationId="{D7D12574-25F0-4BB1-AA48-9DE7527AF5F4}"/>
          </ac:spMkLst>
        </pc:spChg>
        <pc:spChg chg="add">
          <ac:chgData name="Pablo César García Briosso" userId="ab9876f1cda024c9" providerId="LiveId" clId="{FDA65972-12DA-4F90-9270-FE95BA5FC3E8}" dt="2020-07-23T20:35:24.052" v="2635" actId="26606"/>
          <ac:spMkLst>
            <pc:docMk/>
            <pc:sldMk cId="6198791" sldId="259"/>
            <ac:spMk id="201" creationId="{A3473CF9-37EB-43E7-89EF-D2D1C53D1DAC}"/>
          </ac:spMkLst>
        </pc:spChg>
        <pc:spChg chg="add">
          <ac:chgData name="Pablo César García Briosso" userId="ab9876f1cda024c9" providerId="LiveId" clId="{FDA65972-12DA-4F90-9270-FE95BA5FC3E8}" dt="2020-07-23T20:35:24.052" v="2635" actId="26606"/>
          <ac:spMkLst>
            <pc:docMk/>
            <pc:sldMk cId="6198791" sldId="259"/>
            <ac:spMk id="203" creationId="{586B4EF9-43BA-4655-A6FF-1D8E21574C95}"/>
          </ac:spMkLst>
        </pc:spChg>
        <pc:picChg chg="mod">
          <ac:chgData name="Pablo César García Briosso" userId="ab9876f1cda024c9" providerId="LiveId" clId="{FDA65972-12DA-4F90-9270-FE95BA5FC3E8}" dt="2020-07-23T20:35:24.052" v="2635" actId="26606"/>
          <ac:picMkLst>
            <pc:docMk/>
            <pc:sldMk cId="6198791" sldId="259"/>
            <ac:picMk id="15362" creationId="{77F83082-4DCA-4EFA-891B-48D23BD97303}"/>
          </ac:picMkLst>
        </pc:picChg>
        <pc:picChg chg="mod">
          <ac:chgData name="Pablo César García Briosso" userId="ab9876f1cda024c9" providerId="LiveId" clId="{FDA65972-12DA-4F90-9270-FE95BA5FC3E8}" dt="2020-07-23T20:35:24.052" v="2635" actId="26606"/>
          <ac:picMkLst>
            <pc:docMk/>
            <pc:sldMk cId="6198791" sldId="259"/>
            <ac:picMk id="16386" creationId="{3D377AF6-7392-4895-BEFB-AF8AC3F43BA9}"/>
          </ac:picMkLst>
        </pc:picChg>
        <pc:picChg chg="mod">
          <ac:chgData name="Pablo César García Briosso" userId="ab9876f1cda024c9" providerId="LiveId" clId="{FDA65972-12DA-4F90-9270-FE95BA5FC3E8}" dt="2020-07-23T20:35:24.052" v="2635" actId="26606"/>
          <ac:picMkLst>
            <pc:docMk/>
            <pc:sldMk cId="6198791" sldId="259"/>
            <ac:picMk id="17410" creationId="{95A85916-14DE-4181-B5D0-70E16489055F}"/>
          </ac:picMkLst>
        </pc:picChg>
      </pc:sldChg>
      <pc:sldChg chg="addSp">
        <pc:chgData name="Pablo César García Briosso" userId="ab9876f1cda024c9" providerId="LiveId" clId="{FDA65972-12DA-4F90-9270-FE95BA5FC3E8}" dt="2020-07-23T20:34:53.657" v="2623"/>
        <pc:sldMkLst>
          <pc:docMk/>
          <pc:sldMk cId="475510105" sldId="259"/>
        </pc:sldMkLst>
        <pc:picChg chg="add">
          <ac:chgData name="Pablo César García Briosso" userId="ab9876f1cda024c9" providerId="LiveId" clId="{FDA65972-12DA-4F90-9270-FE95BA5FC3E8}" dt="2020-07-23T20:34:53.657" v="2623"/>
          <ac:picMkLst>
            <pc:docMk/>
            <pc:sldMk cId="475510105" sldId="259"/>
            <ac:picMk id="16386" creationId="{3D377AF6-7392-4895-BEFB-AF8AC3F43BA9}"/>
          </ac:picMkLst>
        </pc:picChg>
      </pc:sldChg>
      <pc:sldChg chg="addSp">
        <pc:chgData name="Pablo César García Briosso" userId="ab9876f1cda024c9" providerId="LiveId" clId="{FDA65972-12DA-4F90-9270-FE95BA5FC3E8}" dt="2020-07-23T20:35:08.037" v="2628"/>
        <pc:sldMkLst>
          <pc:docMk/>
          <pc:sldMk cId="1076737661" sldId="259"/>
        </pc:sldMkLst>
        <pc:picChg chg="add">
          <ac:chgData name="Pablo César García Briosso" userId="ab9876f1cda024c9" providerId="LiveId" clId="{FDA65972-12DA-4F90-9270-FE95BA5FC3E8}" dt="2020-07-23T20:35:08.037" v="2628"/>
          <ac:picMkLst>
            <pc:docMk/>
            <pc:sldMk cId="1076737661" sldId="259"/>
            <ac:picMk id="17410" creationId="{95A85916-14DE-4181-B5D0-70E16489055F}"/>
          </ac:picMkLst>
        </pc:picChg>
      </pc:sldChg>
      <pc:sldChg chg="addSp">
        <pc:chgData name="Pablo César García Briosso" userId="ab9876f1cda024c9" providerId="LiveId" clId="{FDA65972-12DA-4F90-9270-FE95BA5FC3E8}" dt="2020-07-23T20:32:34.174" v="2619"/>
        <pc:sldMkLst>
          <pc:docMk/>
          <pc:sldMk cId="2705167253" sldId="259"/>
        </pc:sldMkLst>
        <pc:picChg chg="add">
          <ac:chgData name="Pablo César García Briosso" userId="ab9876f1cda024c9" providerId="LiveId" clId="{FDA65972-12DA-4F90-9270-FE95BA5FC3E8}" dt="2020-07-23T20:32:34.174" v="2619"/>
          <ac:picMkLst>
            <pc:docMk/>
            <pc:sldMk cId="2705167253" sldId="259"/>
            <ac:picMk id="15362" creationId="{77F83082-4DCA-4EFA-891B-48D23BD97303}"/>
          </ac:picMkLst>
        </pc:picChg>
      </pc:sldChg>
      <pc:sldChg chg="addSp delSp modSp add mod setBg">
        <pc:chgData name="Pablo César García Briosso" userId="ab9876f1cda024c9" providerId="LiveId" clId="{FDA65972-12DA-4F90-9270-FE95BA5FC3E8}" dt="2020-07-24T00:15:30.758" v="2644" actId="20577"/>
        <pc:sldMkLst>
          <pc:docMk/>
          <pc:sldMk cId="851431123" sldId="260"/>
        </pc:sldMkLst>
        <pc:spChg chg="mod">
          <ac:chgData name="Pablo César García Briosso" userId="ab9876f1cda024c9" providerId="LiveId" clId="{FDA65972-12DA-4F90-9270-FE95BA5FC3E8}" dt="2020-07-24T00:15:09.700" v="2640" actId="26606"/>
          <ac:spMkLst>
            <pc:docMk/>
            <pc:sldMk cId="851431123" sldId="260"/>
            <ac:spMk id="2" creationId="{B21C77EC-3A77-4B65-99AD-C631507E600E}"/>
          </ac:spMkLst>
        </pc:spChg>
        <pc:spChg chg="del mod">
          <ac:chgData name="Pablo César García Briosso" userId="ab9876f1cda024c9" providerId="LiveId" clId="{FDA65972-12DA-4F90-9270-FE95BA5FC3E8}" dt="2020-07-24T00:15:09.700" v="2640" actId="26606"/>
          <ac:spMkLst>
            <pc:docMk/>
            <pc:sldMk cId="851431123" sldId="260"/>
            <ac:spMk id="3" creationId="{503B1301-A54D-481F-B70A-0C2BB8BF77D3}"/>
          </ac:spMkLst>
        </pc:spChg>
        <pc:spChg chg="add">
          <ac:chgData name="Pablo César García Briosso" userId="ab9876f1cda024c9" providerId="LiveId" clId="{FDA65972-12DA-4F90-9270-FE95BA5FC3E8}" dt="2020-07-24T00:15:09.700" v="2640" actId="26606"/>
          <ac:spMkLst>
            <pc:docMk/>
            <pc:sldMk cId="851431123" sldId="260"/>
            <ac:spMk id="9" creationId="{AE2B703B-46F9-481A-A605-82E2A828C4FA}"/>
          </ac:spMkLst>
        </pc:spChg>
        <pc:spChg chg="add">
          <ac:chgData name="Pablo César García Briosso" userId="ab9876f1cda024c9" providerId="LiveId" clId="{FDA65972-12DA-4F90-9270-FE95BA5FC3E8}" dt="2020-07-24T00:15:09.700" v="2640" actId="26606"/>
          <ac:spMkLst>
            <pc:docMk/>
            <pc:sldMk cId="851431123" sldId="260"/>
            <ac:spMk id="11" creationId="{F13BE4D7-0C3D-4906-B230-A1C5B4665CCF}"/>
          </ac:spMkLst>
        </pc:spChg>
        <pc:graphicFrameChg chg="add mod">
          <ac:chgData name="Pablo César García Briosso" userId="ab9876f1cda024c9" providerId="LiveId" clId="{FDA65972-12DA-4F90-9270-FE95BA5FC3E8}" dt="2020-07-24T00:15:30.758" v="2644" actId="20577"/>
          <ac:graphicFrameMkLst>
            <pc:docMk/>
            <pc:sldMk cId="851431123" sldId="260"/>
            <ac:graphicFrameMk id="5" creationId="{232EA7B0-0DEF-41CA-8670-22E28721057E}"/>
          </ac:graphicFrameMkLst>
        </pc:graphicFrameChg>
      </pc:sldChg>
      <pc:sldChg chg="addSp modSp new add del mod setBg">
        <pc:chgData name="Pablo César García Briosso" userId="ab9876f1cda024c9" providerId="LiveId" clId="{FDA65972-12DA-4F90-9270-FE95BA5FC3E8}" dt="2020-07-23T19:40:43.838" v="1877" actId="20577"/>
        <pc:sldMkLst>
          <pc:docMk/>
          <pc:sldMk cId="995130625" sldId="261"/>
        </pc:sldMkLst>
        <pc:spChg chg="mod">
          <ac:chgData name="Pablo César García Briosso" userId="ab9876f1cda024c9" providerId="LiveId" clId="{FDA65972-12DA-4F90-9270-FE95BA5FC3E8}" dt="2020-07-23T19:40:33.224" v="1860" actId="26606"/>
          <ac:spMkLst>
            <pc:docMk/>
            <pc:sldMk cId="995130625" sldId="261"/>
            <ac:spMk id="2" creationId="{583C634F-8A04-40B1-94CF-0249D78FFB97}"/>
          </ac:spMkLst>
        </pc:spChg>
        <pc:spChg chg="mod">
          <ac:chgData name="Pablo César García Briosso" userId="ab9876f1cda024c9" providerId="LiveId" clId="{FDA65972-12DA-4F90-9270-FE95BA5FC3E8}" dt="2020-07-23T19:40:43.838" v="1877" actId="20577"/>
          <ac:spMkLst>
            <pc:docMk/>
            <pc:sldMk cId="995130625" sldId="261"/>
            <ac:spMk id="3" creationId="{52CD74FB-678B-47B4-B79E-667482FF53F4}"/>
          </ac:spMkLst>
        </pc:spChg>
        <pc:spChg chg="add">
          <ac:chgData name="Pablo César García Briosso" userId="ab9876f1cda024c9" providerId="LiveId" clId="{FDA65972-12DA-4F90-9270-FE95BA5FC3E8}" dt="2020-07-23T19:40:33.224" v="1860" actId="26606"/>
          <ac:spMkLst>
            <pc:docMk/>
            <pc:sldMk cId="995130625" sldId="261"/>
            <ac:spMk id="71" creationId="{8761DDFE-071F-4200-B0AA-394476C2D2D6}"/>
          </ac:spMkLst>
        </pc:spChg>
        <pc:picChg chg="add mod">
          <ac:chgData name="Pablo César García Briosso" userId="ab9876f1cda024c9" providerId="LiveId" clId="{FDA65972-12DA-4F90-9270-FE95BA5FC3E8}" dt="2020-07-23T19:40:33.224" v="1860" actId="26606"/>
          <ac:picMkLst>
            <pc:docMk/>
            <pc:sldMk cId="995130625" sldId="261"/>
            <ac:picMk id="5" creationId="{52C4F817-EAB3-41E9-87CC-A5BA7C224846}"/>
          </ac:picMkLst>
        </pc:picChg>
        <pc:picChg chg="mod">
          <ac:chgData name="Pablo César García Briosso" userId="ab9876f1cda024c9" providerId="LiveId" clId="{FDA65972-12DA-4F90-9270-FE95BA5FC3E8}" dt="2020-07-23T19:40:33.224" v="1860" actId="26606"/>
          <ac:picMkLst>
            <pc:docMk/>
            <pc:sldMk cId="995130625" sldId="261"/>
            <ac:picMk id="1026" creationId="{EAB3892F-CAC0-4646-9C02-2652608D9B22}"/>
          </ac:picMkLst>
        </pc:picChg>
      </pc:sldChg>
      <pc:sldChg chg="add del">
        <pc:chgData name="Pablo César García Briosso" userId="ab9876f1cda024c9" providerId="LiveId" clId="{FDA65972-12DA-4F90-9270-FE95BA5FC3E8}" dt="2020-07-23T19:32:30.149" v="1080" actId="22"/>
        <pc:sldMkLst>
          <pc:docMk/>
          <pc:sldMk cId="1941438814" sldId="261"/>
        </pc:sldMkLst>
      </pc:sldChg>
      <pc:sldChg chg="addSp">
        <pc:chgData name="Pablo César García Briosso" userId="ab9876f1cda024c9" providerId="LiveId" clId="{FDA65972-12DA-4F90-9270-FE95BA5FC3E8}" dt="2020-07-23T19:40:03.861" v="1855"/>
        <pc:sldMkLst>
          <pc:docMk/>
          <pc:sldMk cId="3481810566" sldId="261"/>
        </pc:sldMkLst>
        <pc:picChg chg="add">
          <ac:chgData name="Pablo César García Briosso" userId="ab9876f1cda024c9" providerId="LiveId" clId="{FDA65972-12DA-4F90-9270-FE95BA5FC3E8}" dt="2020-07-23T19:40:03.861" v="1855"/>
          <ac:picMkLst>
            <pc:docMk/>
            <pc:sldMk cId="3481810566" sldId="261"/>
            <ac:picMk id="1026" creationId="{EAB3892F-CAC0-4646-9C02-2652608D9B22}"/>
          </ac:picMkLst>
        </pc:picChg>
      </pc:sldChg>
      <pc:sldChg chg="addSp">
        <pc:chgData name="Pablo César García Briosso" userId="ab9876f1cda024c9" providerId="LiveId" clId="{FDA65972-12DA-4F90-9270-FE95BA5FC3E8}" dt="2020-07-23T19:41:42.864" v="1902"/>
        <pc:sldMkLst>
          <pc:docMk/>
          <pc:sldMk cId="158923055" sldId="262"/>
        </pc:sldMkLst>
        <pc:picChg chg="add">
          <ac:chgData name="Pablo César García Briosso" userId="ab9876f1cda024c9" providerId="LiveId" clId="{FDA65972-12DA-4F90-9270-FE95BA5FC3E8}" dt="2020-07-23T19:41:42.864" v="1902"/>
          <ac:picMkLst>
            <pc:docMk/>
            <pc:sldMk cId="158923055" sldId="262"/>
            <ac:picMk id="2050" creationId="{B72C45F7-0144-4221-BC73-11AA146AA9C6}"/>
          </ac:picMkLst>
        </pc:picChg>
      </pc:sldChg>
      <pc:sldChg chg="addSp modSp new add del mod setBg">
        <pc:chgData name="Pablo César García Briosso" userId="ab9876f1cda024c9" providerId="LiveId" clId="{FDA65972-12DA-4F90-9270-FE95BA5FC3E8}" dt="2020-07-23T19:42:12.543" v="1926" actId="20577"/>
        <pc:sldMkLst>
          <pc:docMk/>
          <pc:sldMk cId="2971778992" sldId="262"/>
        </pc:sldMkLst>
        <pc:spChg chg="mod">
          <ac:chgData name="Pablo César García Briosso" userId="ab9876f1cda024c9" providerId="LiveId" clId="{FDA65972-12DA-4F90-9270-FE95BA5FC3E8}" dt="2020-07-23T19:42:03.740" v="1908" actId="26606"/>
          <ac:spMkLst>
            <pc:docMk/>
            <pc:sldMk cId="2971778992" sldId="262"/>
            <ac:spMk id="2" creationId="{1BF981D2-BF48-42E7-82C1-EBEA41B53653}"/>
          </ac:spMkLst>
        </pc:spChg>
        <pc:spChg chg="mod">
          <ac:chgData name="Pablo César García Briosso" userId="ab9876f1cda024c9" providerId="LiveId" clId="{FDA65972-12DA-4F90-9270-FE95BA5FC3E8}" dt="2020-07-23T19:42:12.543" v="1926" actId="20577"/>
          <ac:spMkLst>
            <pc:docMk/>
            <pc:sldMk cId="2971778992" sldId="262"/>
            <ac:spMk id="3" creationId="{9D27CBB2-22E9-4B09-BC5A-1B2C96ABC029}"/>
          </ac:spMkLst>
        </pc:spChg>
        <pc:spChg chg="add">
          <ac:chgData name="Pablo César García Briosso" userId="ab9876f1cda024c9" providerId="LiveId" clId="{FDA65972-12DA-4F90-9270-FE95BA5FC3E8}" dt="2020-07-23T19:42:03.740" v="1908" actId="26606"/>
          <ac:spMkLst>
            <pc:docMk/>
            <pc:sldMk cId="2971778992" sldId="262"/>
            <ac:spMk id="135" creationId="{385E1BDC-A9B0-4A87-82E3-F3187F69A802}"/>
          </ac:spMkLst>
        </pc:spChg>
        <pc:spChg chg="add">
          <ac:chgData name="Pablo César García Briosso" userId="ab9876f1cda024c9" providerId="LiveId" clId="{FDA65972-12DA-4F90-9270-FE95BA5FC3E8}" dt="2020-07-23T19:42:03.740" v="1908" actId="26606"/>
          <ac:spMkLst>
            <pc:docMk/>
            <pc:sldMk cId="2971778992" sldId="262"/>
            <ac:spMk id="137" creationId="{0990C621-3B8B-4820-8328-D47EF7CE823C}"/>
          </ac:spMkLst>
        </pc:spChg>
        <pc:spChg chg="add">
          <ac:chgData name="Pablo César García Briosso" userId="ab9876f1cda024c9" providerId="LiveId" clId="{FDA65972-12DA-4F90-9270-FE95BA5FC3E8}" dt="2020-07-23T19:42:03.740" v="1908" actId="26606"/>
          <ac:spMkLst>
            <pc:docMk/>
            <pc:sldMk cId="2971778992" sldId="262"/>
            <ac:spMk id="139" creationId="{C1A2385B-1D2A-4E17-84FA-6CB7F0AAE473}"/>
          </ac:spMkLst>
        </pc:spChg>
        <pc:spChg chg="add">
          <ac:chgData name="Pablo César García Briosso" userId="ab9876f1cda024c9" providerId="LiveId" clId="{FDA65972-12DA-4F90-9270-FE95BA5FC3E8}" dt="2020-07-23T19:42:03.740" v="1908" actId="26606"/>
          <ac:spMkLst>
            <pc:docMk/>
            <pc:sldMk cId="2971778992" sldId="262"/>
            <ac:spMk id="141" creationId="{5E791F2F-79DB-4CC0-9FA1-001E3E91E8B7}"/>
          </ac:spMkLst>
        </pc:spChg>
        <pc:picChg chg="mod">
          <ac:chgData name="Pablo César García Briosso" userId="ab9876f1cda024c9" providerId="LiveId" clId="{FDA65972-12DA-4F90-9270-FE95BA5FC3E8}" dt="2020-07-23T19:42:03.740" v="1908" actId="26606"/>
          <ac:picMkLst>
            <pc:docMk/>
            <pc:sldMk cId="2971778992" sldId="262"/>
            <ac:picMk id="2050" creationId="{B72C45F7-0144-4221-BC73-11AA146AA9C6}"/>
          </ac:picMkLst>
        </pc:picChg>
        <pc:picChg chg="mod">
          <ac:chgData name="Pablo César García Briosso" userId="ab9876f1cda024c9" providerId="LiveId" clId="{FDA65972-12DA-4F90-9270-FE95BA5FC3E8}" dt="2020-07-23T19:42:03.740" v="1908" actId="26606"/>
          <ac:picMkLst>
            <pc:docMk/>
            <pc:sldMk cId="2971778992" sldId="262"/>
            <ac:picMk id="3074" creationId="{5799D917-064B-41A7-B8BF-05940D5CA46E}"/>
          </ac:picMkLst>
        </pc:picChg>
      </pc:sldChg>
      <pc:sldChg chg="addSp">
        <pc:chgData name="Pablo César García Briosso" userId="ab9876f1cda024c9" providerId="LiveId" clId="{FDA65972-12DA-4F90-9270-FE95BA5FC3E8}" dt="2020-07-23T19:42:00.303" v="1904"/>
        <pc:sldMkLst>
          <pc:docMk/>
          <pc:sldMk cId="3125475580" sldId="262"/>
        </pc:sldMkLst>
        <pc:picChg chg="add">
          <ac:chgData name="Pablo César García Briosso" userId="ab9876f1cda024c9" providerId="LiveId" clId="{FDA65972-12DA-4F90-9270-FE95BA5FC3E8}" dt="2020-07-23T19:42:00.303" v="1904"/>
          <ac:picMkLst>
            <pc:docMk/>
            <pc:sldMk cId="3125475580" sldId="262"/>
            <ac:picMk id="3074" creationId="{5799D917-064B-41A7-B8BF-05940D5CA46E}"/>
          </ac:picMkLst>
        </pc:picChg>
      </pc:sldChg>
      <pc:sldChg chg="addSp">
        <pc:chgData name="Pablo César García Briosso" userId="ab9876f1cda024c9" providerId="LiveId" clId="{FDA65972-12DA-4F90-9270-FE95BA5FC3E8}" dt="2020-07-25T02:57:43.545" v="2658"/>
        <pc:sldMkLst>
          <pc:docMk/>
          <pc:sldMk cId="506723316" sldId="263"/>
        </pc:sldMkLst>
        <pc:picChg chg="add">
          <ac:chgData name="Pablo César García Briosso" userId="ab9876f1cda024c9" providerId="LiveId" clId="{FDA65972-12DA-4F90-9270-FE95BA5FC3E8}" dt="2020-07-25T02:57:43.545" v="2658"/>
          <ac:picMkLst>
            <pc:docMk/>
            <pc:sldMk cId="506723316" sldId="263"/>
            <ac:picMk id="1026" creationId="{E5A25311-D8F7-49C5-BB4C-87FE3EB4A31B}"/>
          </ac:picMkLst>
        </pc:picChg>
      </pc:sldChg>
      <pc:sldChg chg="addSp">
        <pc:chgData name="Pablo César García Briosso" userId="ab9876f1cda024c9" providerId="LiveId" clId="{FDA65972-12DA-4F90-9270-FE95BA5FC3E8}" dt="2020-07-25T02:58:09.561" v="2662"/>
        <pc:sldMkLst>
          <pc:docMk/>
          <pc:sldMk cId="1592147225" sldId="263"/>
        </pc:sldMkLst>
        <pc:picChg chg="add">
          <ac:chgData name="Pablo César García Briosso" userId="ab9876f1cda024c9" providerId="LiveId" clId="{FDA65972-12DA-4F90-9270-FE95BA5FC3E8}" dt="2020-07-25T02:58:09.561" v="2662"/>
          <ac:picMkLst>
            <pc:docMk/>
            <pc:sldMk cId="1592147225" sldId="263"/>
            <ac:picMk id="2050" creationId="{B4623905-ACF0-426C-9D47-E27873DF08E8}"/>
          </ac:picMkLst>
        </pc:picChg>
      </pc:sldChg>
      <pc:sldChg chg="addSp modSp new add del mod setBg">
        <pc:chgData name="Pablo César García Briosso" userId="ab9876f1cda024c9" providerId="LiveId" clId="{FDA65972-12DA-4F90-9270-FE95BA5FC3E8}" dt="2020-07-25T03:12:26.121" v="2675" actId="1076"/>
        <pc:sldMkLst>
          <pc:docMk/>
          <pc:sldMk cId="1865627468" sldId="263"/>
        </pc:sldMkLst>
        <pc:spChg chg="mod">
          <ac:chgData name="Pablo César García Briosso" userId="ab9876f1cda024c9" providerId="LiveId" clId="{FDA65972-12DA-4F90-9270-FE95BA5FC3E8}" dt="2020-07-24T00:18:11.218" v="2656" actId="26606"/>
          <ac:spMkLst>
            <pc:docMk/>
            <pc:sldMk cId="1865627468" sldId="263"/>
            <ac:spMk id="2" creationId="{A39A7BD0-70BC-44C9-8C67-223C6C124B13}"/>
          </ac:spMkLst>
        </pc:spChg>
        <pc:spChg chg="mod">
          <ac:chgData name="Pablo César García Briosso" userId="ab9876f1cda024c9" providerId="LiveId" clId="{FDA65972-12DA-4F90-9270-FE95BA5FC3E8}" dt="2020-07-24T00:18:11.218" v="2656" actId="26606"/>
          <ac:spMkLst>
            <pc:docMk/>
            <pc:sldMk cId="1865627468" sldId="263"/>
            <ac:spMk id="3" creationId="{3EFCA425-766F-429A-88A1-7623EA7B2BF3}"/>
          </ac:spMkLst>
        </pc:spChg>
        <pc:spChg chg="add">
          <ac:chgData name="Pablo César García Briosso" userId="ab9876f1cda024c9" providerId="LiveId" clId="{FDA65972-12DA-4F90-9270-FE95BA5FC3E8}" dt="2020-07-24T00:18:11.218" v="2656" actId="26606"/>
          <ac:spMkLst>
            <pc:docMk/>
            <pc:sldMk cId="1865627468" sldId="263"/>
            <ac:spMk id="8" creationId="{B6CDA21F-E7AF-4C75-8395-33F58D5B0E45}"/>
          </ac:spMkLst>
        </pc:spChg>
        <pc:spChg chg="add">
          <ac:chgData name="Pablo César García Briosso" userId="ab9876f1cda024c9" providerId="LiveId" clId="{FDA65972-12DA-4F90-9270-FE95BA5FC3E8}" dt="2020-07-24T00:18:11.218" v="2656" actId="26606"/>
          <ac:spMkLst>
            <pc:docMk/>
            <pc:sldMk cId="1865627468" sldId="263"/>
            <ac:spMk id="15" creationId="{D5B0017B-2ECA-49AF-B397-DC140825DF8D}"/>
          </ac:spMkLst>
        </pc:spChg>
        <pc:grpChg chg="add">
          <ac:chgData name="Pablo César García Briosso" userId="ab9876f1cda024c9" providerId="LiveId" clId="{FDA65972-12DA-4F90-9270-FE95BA5FC3E8}" dt="2020-07-24T00:18:11.218" v="2656" actId="26606"/>
          <ac:grpSpMkLst>
            <pc:docMk/>
            <pc:sldMk cId="1865627468" sldId="263"/>
            <ac:grpSpMk id="10" creationId="{AE1C45F0-260A-458C-96ED-C1F6D2151219}"/>
          </ac:grpSpMkLst>
        </pc:grpChg>
        <pc:picChg chg="mod">
          <ac:chgData name="Pablo César García Briosso" userId="ab9876f1cda024c9" providerId="LiveId" clId="{FDA65972-12DA-4F90-9270-FE95BA5FC3E8}" dt="2020-07-25T03:12:26.121" v="2675" actId="1076"/>
          <ac:picMkLst>
            <pc:docMk/>
            <pc:sldMk cId="1865627468" sldId="263"/>
            <ac:picMk id="1026" creationId="{E5A25311-D8F7-49C5-BB4C-87FE3EB4A31B}"/>
          </ac:picMkLst>
        </pc:picChg>
        <pc:picChg chg="mod">
          <ac:chgData name="Pablo César García Briosso" userId="ab9876f1cda024c9" providerId="LiveId" clId="{FDA65972-12DA-4F90-9270-FE95BA5FC3E8}" dt="2020-07-25T03:12:23.594" v="2674" actId="1076"/>
          <ac:picMkLst>
            <pc:docMk/>
            <pc:sldMk cId="1865627468" sldId="263"/>
            <ac:picMk id="2050" creationId="{B4623905-ACF0-426C-9D47-E27873DF08E8}"/>
          </ac:picMkLst>
        </pc:picChg>
        <pc:picChg chg="mod">
          <ac:chgData name="Pablo César García Briosso" userId="ab9876f1cda024c9" providerId="LiveId" clId="{FDA65972-12DA-4F90-9270-FE95BA5FC3E8}" dt="2020-07-25T03:12:19.851" v="2673" actId="14100"/>
          <ac:picMkLst>
            <pc:docMk/>
            <pc:sldMk cId="1865627468" sldId="263"/>
            <ac:picMk id="3074" creationId="{E194914A-0830-478F-BE5E-63F355F2DF86}"/>
          </ac:picMkLst>
        </pc:picChg>
        <pc:cxnChg chg="add">
          <ac:chgData name="Pablo César García Briosso" userId="ab9876f1cda024c9" providerId="LiveId" clId="{FDA65972-12DA-4F90-9270-FE95BA5FC3E8}" dt="2020-07-24T00:18:11.218" v="2656" actId="26606"/>
          <ac:cxnSpMkLst>
            <pc:docMk/>
            <pc:sldMk cId="1865627468" sldId="263"/>
            <ac:cxnSpMk id="17" creationId="{6CF1BAF6-AD41-4082-B212-8A1F9A2E8779}"/>
          </ac:cxnSpMkLst>
        </pc:cxnChg>
      </pc:sldChg>
      <pc:sldChg chg="addSp">
        <pc:chgData name="Pablo César García Briosso" userId="ab9876f1cda024c9" providerId="LiveId" clId="{FDA65972-12DA-4F90-9270-FE95BA5FC3E8}" dt="2020-07-25T03:11:54.371" v="2666"/>
        <pc:sldMkLst>
          <pc:docMk/>
          <pc:sldMk cId="2317003191" sldId="263"/>
        </pc:sldMkLst>
        <pc:picChg chg="add">
          <ac:chgData name="Pablo César García Briosso" userId="ab9876f1cda024c9" providerId="LiveId" clId="{FDA65972-12DA-4F90-9270-FE95BA5FC3E8}" dt="2020-07-25T03:11:54.371" v="2666"/>
          <ac:picMkLst>
            <pc:docMk/>
            <pc:sldMk cId="2317003191" sldId="263"/>
            <ac:picMk id="3074" creationId="{E194914A-0830-478F-BE5E-63F355F2DF86}"/>
          </ac:picMkLst>
        </pc:picChg>
      </pc:sldChg>
      <pc:sldChg chg="addSp modSp new add del mod setBg">
        <pc:chgData name="Pablo César García Briosso" userId="ab9876f1cda024c9" providerId="LiveId" clId="{FDA65972-12DA-4F90-9270-FE95BA5FC3E8}" dt="2020-07-23T20:01:37.146" v="2011" actId="26606"/>
        <pc:sldMkLst>
          <pc:docMk/>
          <pc:sldMk cId="3454804410" sldId="264"/>
        </pc:sldMkLst>
        <pc:spChg chg="mod">
          <ac:chgData name="Pablo César García Briosso" userId="ab9876f1cda024c9" providerId="LiveId" clId="{FDA65972-12DA-4F90-9270-FE95BA5FC3E8}" dt="2020-07-23T20:01:37.146" v="2011" actId="26606"/>
          <ac:spMkLst>
            <pc:docMk/>
            <pc:sldMk cId="3454804410" sldId="264"/>
            <ac:spMk id="2" creationId="{CE8EE5C8-96E1-4FA2-925F-53340B54D00A}"/>
          </ac:spMkLst>
        </pc:spChg>
        <pc:spChg chg="mod">
          <ac:chgData name="Pablo César García Briosso" userId="ab9876f1cda024c9" providerId="LiveId" clId="{FDA65972-12DA-4F90-9270-FE95BA5FC3E8}" dt="2020-07-23T20:01:37.146" v="2011" actId="26606"/>
          <ac:spMkLst>
            <pc:docMk/>
            <pc:sldMk cId="3454804410" sldId="264"/>
            <ac:spMk id="3" creationId="{BE708126-B5C4-4873-8F29-C56FA39881C3}"/>
          </ac:spMkLst>
        </pc:spChg>
        <pc:spChg chg="add">
          <ac:chgData name="Pablo César García Briosso" userId="ab9876f1cda024c9" providerId="LiveId" clId="{FDA65972-12DA-4F90-9270-FE95BA5FC3E8}" dt="2020-07-23T20:01:37.146" v="2011" actId="26606"/>
          <ac:spMkLst>
            <pc:docMk/>
            <pc:sldMk cId="3454804410" sldId="264"/>
            <ac:spMk id="135" creationId="{385E1BDC-A9B0-4A87-82E3-F3187F69A802}"/>
          </ac:spMkLst>
        </pc:spChg>
        <pc:spChg chg="add">
          <ac:chgData name="Pablo César García Briosso" userId="ab9876f1cda024c9" providerId="LiveId" clId="{FDA65972-12DA-4F90-9270-FE95BA5FC3E8}" dt="2020-07-23T20:01:37.146" v="2011" actId="26606"/>
          <ac:spMkLst>
            <pc:docMk/>
            <pc:sldMk cId="3454804410" sldId="264"/>
            <ac:spMk id="137" creationId="{0990C621-3B8B-4820-8328-D47EF7CE823C}"/>
          </ac:spMkLst>
        </pc:spChg>
        <pc:spChg chg="add">
          <ac:chgData name="Pablo César García Briosso" userId="ab9876f1cda024c9" providerId="LiveId" clId="{FDA65972-12DA-4F90-9270-FE95BA5FC3E8}" dt="2020-07-23T20:01:37.146" v="2011" actId="26606"/>
          <ac:spMkLst>
            <pc:docMk/>
            <pc:sldMk cId="3454804410" sldId="264"/>
            <ac:spMk id="139" creationId="{C1A2385B-1D2A-4E17-84FA-6CB7F0AAE473}"/>
          </ac:spMkLst>
        </pc:spChg>
        <pc:spChg chg="add">
          <ac:chgData name="Pablo César García Briosso" userId="ab9876f1cda024c9" providerId="LiveId" clId="{FDA65972-12DA-4F90-9270-FE95BA5FC3E8}" dt="2020-07-23T20:01:37.146" v="2011" actId="26606"/>
          <ac:spMkLst>
            <pc:docMk/>
            <pc:sldMk cId="3454804410" sldId="264"/>
            <ac:spMk id="141" creationId="{5E791F2F-79DB-4CC0-9FA1-001E3E91E8B7}"/>
          </ac:spMkLst>
        </pc:spChg>
        <pc:picChg chg="mod">
          <ac:chgData name="Pablo César García Briosso" userId="ab9876f1cda024c9" providerId="LiveId" clId="{FDA65972-12DA-4F90-9270-FE95BA5FC3E8}" dt="2020-07-23T20:01:37.146" v="2011" actId="26606"/>
          <ac:picMkLst>
            <pc:docMk/>
            <pc:sldMk cId="3454804410" sldId="264"/>
            <ac:picMk id="4098" creationId="{F1973FE1-060E-41A3-A31B-06A590E31972}"/>
          </ac:picMkLst>
        </pc:picChg>
        <pc:picChg chg="mod">
          <ac:chgData name="Pablo César García Briosso" userId="ab9876f1cda024c9" providerId="LiveId" clId="{FDA65972-12DA-4F90-9270-FE95BA5FC3E8}" dt="2020-07-23T20:01:37.146" v="2011" actId="26606"/>
          <ac:picMkLst>
            <pc:docMk/>
            <pc:sldMk cId="3454804410" sldId="264"/>
            <ac:picMk id="5122" creationId="{9FF1966D-E120-46BA-9EA5-AE52F223EE64}"/>
          </ac:picMkLst>
        </pc:picChg>
      </pc:sldChg>
      <pc:sldChg chg="addSp">
        <pc:chgData name="Pablo César García Briosso" userId="ab9876f1cda024c9" providerId="LiveId" clId="{FDA65972-12DA-4F90-9270-FE95BA5FC3E8}" dt="2020-07-23T20:00:31.730" v="2005"/>
        <pc:sldMkLst>
          <pc:docMk/>
          <pc:sldMk cId="3636054242" sldId="264"/>
        </pc:sldMkLst>
        <pc:picChg chg="add">
          <ac:chgData name="Pablo César García Briosso" userId="ab9876f1cda024c9" providerId="LiveId" clId="{FDA65972-12DA-4F90-9270-FE95BA5FC3E8}" dt="2020-07-23T20:00:31.730" v="2005"/>
          <ac:picMkLst>
            <pc:docMk/>
            <pc:sldMk cId="3636054242" sldId="264"/>
            <ac:picMk id="4098" creationId="{F1973FE1-060E-41A3-A31B-06A590E31972}"/>
          </ac:picMkLst>
        </pc:picChg>
      </pc:sldChg>
      <pc:sldChg chg="addSp">
        <pc:chgData name="Pablo César García Briosso" userId="ab9876f1cda024c9" providerId="LiveId" clId="{FDA65972-12DA-4F90-9270-FE95BA5FC3E8}" dt="2020-07-23T20:01:30.447" v="2009"/>
        <pc:sldMkLst>
          <pc:docMk/>
          <pc:sldMk cId="4143787866" sldId="264"/>
        </pc:sldMkLst>
        <pc:picChg chg="add">
          <ac:chgData name="Pablo César García Briosso" userId="ab9876f1cda024c9" providerId="LiveId" clId="{FDA65972-12DA-4F90-9270-FE95BA5FC3E8}" dt="2020-07-23T20:01:30.447" v="2009"/>
          <ac:picMkLst>
            <pc:docMk/>
            <pc:sldMk cId="4143787866" sldId="264"/>
            <ac:picMk id="5122" creationId="{9FF1966D-E120-46BA-9EA5-AE52F223EE64}"/>
          </ac:picMkLst>
        </pc:picChg>
      </pc:sldChg>
      <pc:sldChg chg="addSp modSp">
        <pc:chgData name="Pablo César García Briosso" userId="ab9876f1cda024c9" providerId="LiveId" clId="{FDA65972-12DA-4F90-9270-FE95BA5FC3E8}" dt="2020-07-23T20:02:58.833" v="2027"/>
        <pc:sldMkLst>
          <pc:docMk/>
          <pc:sldMk cId="633506212" sldId="265"/>
        </pc:sldMkLst>
        <pc:picChg chg="add mod">
          <ac:chgData name="Pablo César García Briosso" userId="ab9876f1cda024c9" providerId="LiveId" clId="{FDA65972-12DA-4F90-9270-FE95BA5FC3E8}" dt="2020-07-23T20:02:58.833" v="2027"/>
          <ac:picMkLst>
            <pc:docMk/>
            <pc:sldMk cId="633506212" sldId="265"/>
            <ac:picMk id="8194" creationId="{2F59A3FC-2846-45F9-99F3-A858D2071F9E}"/>
          </ac:picMkLst>
        </pc:picChg>
      </pc:sldChg>
      <pc:sldChg chg="addSp">
        <pc:chgData name="Pablo César García Briosso" userId="ab9876f1cda024c9" providerId="LiveId" clId="{FDA65972-12DA-4F90-9270-FE95BA5FC3E8}" dt="2020-07-23T20:02:20.926" v="2024"/>
        <pc:sldMkLst>
          <pc:docMk/>
          <pc:sldMk cId="971456591" sldId="265"/>
        </pc:sldMkLst>
        <pc:picChg chg="add">
          <ac:chgData name="Pablo César García Briosso" userId="ab9876f1cda024c9" providerId="LiveId" clId="{FDA65972-12DA-4F90-9270-FE95BA5FC3E8}" dt="2020-07-23T20:02:20.926" v="2024"/>
          <ac:picMkLst>
            <pc:docMk/>
            <pc:sldMk cId="971456591" sldId="265"/>
            <ac:picMk id="6146" creationId="{51051901-24A1-4C8F-9220-D9BFBDE380DA}"/>
          </ac:picMkLst>
        </pc:picChg>
      </pc:sldChg>
      <pc:sldChg chg="addSp delSp modSp new add del mod setBg">
        <pc:chgData name="Pablo César García Briosso" userId="ab9876f1cda024c9" providerId="LiveId" clId="{FDA65972-12DA-4F90-9270-FE95BA5FC3E8}" dt="2020-07-23T20:03:20.611" v="2033" actId="26606"/>
        <pc:sldMkLst>
          <pc:docMk/>
          <pc:sldMk cId="3964419342" sldId="265"/>
        </pc:sldMkLst>
        <pc:spChg chg="mod">
          <ac:chgData name="Pablo César García Briosso" userId="ab9876f1cda024c9" providerId="LiveId" clId="{FDA65972-12DA-4F90-9270-FE95BA5FC3E8}" dt="2020-07-23T20:03:20.611" v="2033" actId="26606"/>
          <ac:spMkLst>
            <pc:docMk/>
            <pc:sldMk cId="3964419342" sldId="265"/>
            <ac:spMk id="2" creationId="{60FA2C70-4EBE-454E-989E-EFE568C61634}"/>
          </ac:spMkLst>
        </pc:spChg>
        <pc:spChg chg="add mod ord">
          <ac:chgData name="Pablo César García Briosso" userId="ab9876f1cda024c9" providerId="LiveId" clId="{FDA65972-12DA-4F90-9270-FE95BA5FC3E8}" dt="2020-07-23T20:03:20.611" v="2033" actId="26606"/>
          <ac:spMkLst>
            <pc:docMk/>
            <pc:sldMk cId="3964419342" sldId="265"/>
            <ac:spMk id="4" creationId="{8748E3A9-00EB-4770-913D-4B693B5667E7}"/>
          </ac:spMkLst>
        </pc:spChg>
        <pc:spChg chg="add">
          <ac:chgData name="Pablo César García Briosso" userId="ab9876f1cda024c9" providerId="LiveId" clId="{FDA65972-12DA-4F90-9270-FE95BA5FC3E8}" dt="2020-07-23T20:03:20.611" v="2033" actId="26606"/>
          <ac:spMkLst>
            <pc:docMk/>
            <pc:sldMk cId="3964419342" sldId="265"/>
            <ac:spMk id="72" creationId="{385E1BDC-A9B0-4A87-82E3-F3187F69A802}"/>
          </ac:spMkLst>
        </pc:spChg>
        <pc:spChg chg="add">
          <ac:chgData name="Pablo César García Briosso" userId="ab9876f1cda024c9" providerId="LiveId" clId="{FDA65972-12DA-4F90-9270-FE95BA5FC3E8}" dt="2020-07-23T20:03:20.611" v="2033" actId="26606"/>
          <ac:spMkLst>
            <pc:docMk/>
            <pc:sldMk cId="3964419342" sldId="265"/>
            <ac:spMk id="74" creationId="{0990C621-3B8B-4820-8328-D47EF7CE823C}"/>
          </ac:spMkLst>
        </pc:spChg>
        <pc:spChg chg="add">
          <ac:chgData name="Pablo César García Briosso" userId="ab9876f1cda024c9" providerId="LiveId" clId="{FDA65972-12DA-4F90-9270-FE95BA5FC3E8}" dt="2020-07-23T20:03:20.611" v="2033" actId="26606"/>
          <ac:spMkLst>
            <pc:docMk/>
            <pc:sldMk cId="3964419342" sldId="265"/>
            <ac:spMk id="76" creationId="{C1A2385B-1D2A-4E17-84FA-6CB7F0AAE473}"/>
          </ac:spMkLst>
        </pc:spChg>
        <pc:spChg chg="add">
          <ac:chgData name="Pablo César García Briosso" userId="ab9876f1cda024c9" providerId="LiveId" clId="{FDA65972-12DA-4F90-9270-FE95BA5FC3E8}" dt="2020-07-23T20:03:20.611" v="2033" actId="26606"/>
          <ac:spMkLst>
            <pc:docMk/>
            <pc:sldMk cId="3964419342" sldId="265"/>
            <ac:spMk id="78" creationId="{5E791F2F-79DB-4CC0-9FA1-001E3E91E8B7}"/>
          </ac:spMkLst>
        </pc:spChg>
        <pc:graphicFrameChg chg="del mod">
          <ac:chgData name="Pablo César García Briosso" userId="ab9876f1cda024c9" providerId="LiveId" clId="{FDA65972-12DA-4F90-9270-FE95BA5FC3E8}" dt="2020-07-23T20:03:13.873" v="2031" actId="478"/>
          <ac:graphicFrameMkLst>
            <pc:docMk/>
            <pc:sldMk cId="3964419342" sldId="265"/>
            <ac:graphicFrameMk id="5" creationId="{31A710B8-3082-4AC4-91A8-C74CB5F7FBA2}"/>
          </ac:graphicFrameMkLst>
        </pc:graphicFrameChg>
        <pc:picChg chg="mod">
          <ac:chgData name="Pablo César García Briosso" userId="ab9876f1cda024c9" providerId="LiveId" clId="{FDA65972-12DA-4F90-9270-FE95BA5FC3E8}" dt="2020-07-23T20:03:20.611" v="2033" actId="26606"/>
          <ac:picMkLst>
            <pc:docMk/>
            <pc:sldMk cId="3964419342" sldId="265"/>
            <ac:picMk id="6146" creationId="{51051901-24A1-4C8F-9220-D9BFBDE380DA}"/>
          </ac:picMkLst>
        </pc:picChg>
        <pc:picChg chg="mod">
          <ac:chgData name="Pablo César García Briosso" userId="ab9876f1cda024c9" providerId="LiveId" clId="{FDA65972-12DA-4F90-9270-FE95BA5FC3E8}" dt="2020-07-23T20:03:20.611" v="2033" actId="26606"/>
          <ac:picMkLst>
            <pc:docMk/>
            <pc:sldMk cId="3964419342" sldId="265"/>
            <ac:picMk id="8194" creationId="{2F59A3FC-2846-45F9-99F3-A858D2071F9E}"/>
          </ac:picMkLst>
        </pc:picChg>
      </pc:sldChg>
      <pc:sldChg chg="addSp">
        <pc:chgData name="Pablo César García Briosso" userId="ab9876f1cda024c9" providerId="LiveId" clId="{FDA65972-12DA-4F90-9270-FE95BA5FC3E8}" dt="2020-07-23T20:05:02.092" v="2045"/>
        <pc:sldMkLst>
          <pc:docMk/>
          <pc:sldMk cId="1525727149" sldId="266"/>
        </pc:sldMkLst>
        <pc:picChg chg="add">
          <ac:chgData name="Pablo César García Briosso" userId="ab9876f1cda024c9" providerId="LiveId" clId="{FDA65972-12DA-4F90-9270-FE95BA5FC3E8}" dt="2020-07-23T20:05:02.092" v="2045"/>
          <ac:picMkLst>
            <pc:docMk/>
            <pc:sldMk cId="1525727149" sldId="266"/>
            <ac:picMk id="9218" creationId="{39D6130B-EFCE-4C86-93E5-06D5D6A60016}"/>
          </ac:picMkLst>
        </pc:picChg>
      </pc:sldChg>
      <pc:sldChg chg="addSp delSp modSp new add del mod setBg">
        <pc:chgData name="Pablo César García Briosso" userId="ab9876f1cda024c9" providerId="LiveId" clId="{FDA65972-12DA-4F90-9270-FE95BA5FC3E8}" dt="2020-07-24T00:16:43.439" v="2655" actId="20577"/>
        <pc:sldMkLst>
          <pc:docMk/>
          <pc:sldMk cId="1671474616" sldId="266"/>
        </pc:sldMkLst>
        <pc:spChg chg="mod">
          <ac:chgData name="Pablo César García Briosso" userId="ab9876f1cda024c9" providerId="LiveId" clId="{FDA65972-12DA-4F90-9270-FE95BA5FC3E8}" dt="2020-07-23T20:05:28.646" v="2053" actId="26606"/>
          <ac:spMkLst>
            <pc:docMk/>
            <pc:sldMk cId="1671474616" sldId="266"/>
            <ac:spMk id="2" creationId="{E2D7F837-9F9A-485E-8175-20FD2728B204}"/>
          </ac:spMkLst>
        </pc:spChg>
        <pc:spChg chg="mod">
          <ac:chgData name="Pablo César García Briosso" userId="ab9876f1cda024c9" providerId="LiveId" clId="{FDA65972-12DA-4F90-9270-FE95BA5FC3E8}" dt="2020-07-24T00:16:43.439" v="2655" actId="20577"/>
          <ac:spMkLst>
            <pc:docMk/>
            <pc:sldMk cId="1671474616" sldId="266"/>
            <ac:spMk id="3" creationId="{6A3198C4-DFC2-4D64-B817-419710181D9F}"/>
          </ac:spMkLst>
        </pc:spChg>
        <pc:spChg chg="add del">
          <ac:chgData name="Pablo César García Briosso" userId="ab9876f1cda024c9" providerId="LiveId" clId="{FDA65972-12DA-4F90-9270-FE95BA5FC3E8}" dt="2020-07-23T20:05:16.072" v="2048" actId="26606"/>
          <ac:spMkLst>
            <pc:docMk/>
            <pc:sldMk cId="1671474616" sldId="266"/>
            <ac:spMk id="71" creationId="{71EC1228-8B00-4D31-8616-AAB846D68CEF}"/>
          </ac:spMkLst>
        </pc:spChg>
        <pc:spChg chg="add del">
          <ac:chgData name="Pablo César García Briosso" userId="ab9876f1cda024c9" providerId="LiveId" clId="{FDA65972-12DA-4F90-9270-FE95BA5FC3E8}" dt="2020-07-23T20:05:16.072" v="2048" actId="26606"/>
          <ac:spMkLst>
            <pc:docMk/>
            <pc:sldMk cId="1671474616" sldId="266"/>
            <ac:spMk id="73" creationId="{99413ED5-9ED4-4772-BCE4-2BCAE6B12E35}"/>
          </ac:spMkLst>
        </pc:spChg>
        <pc:spChg chg="add del">
          <ac:chgData name="Pablo César García Briosso" userId="ab9876f1cda024c9" providerId="LiveId" clId="{FDA65972-12DA-4F90-9270-FE95BA5FC3E8}" dt="2020-07-23T20:05:16.072" v="2048" actId="26606"/>
          <ac:spMkLst>
            <pc:docMk/>
            <pc:sldMk cId="1671474616" sldId="266"/>
            <ac:spMk id="75" creationId="{04357C93-F0CB-4A1C-8F77-4E9063789819}"/>
          </ac:spMkLst>
        </pc:spChg>
        <pc:spChg chg="add del">
          <ac:chgData name="Pablo César García Briosso" userId="ab9876f1cda024c9" providerId="LiveId" clId="{FDA65972-12DA-4F90-9270-FE95BA5FC3E8}" dt="2020-07-23T20:05:16.072" v="2048" actId="26606"/>
          <ac:spMkLst>
            <pc:docMk/>
            <pc:sldMk cId="1671474616" sldId="266"/>
            <ac:spMk id="77" creationId="{90F533E9-6690-41A8-A372-4C6C622D028D}"/>
          </ac:spMkLst>
        </pc:spChg>
        <pc:spChg chg="add del">
          <ac:chgData name="Pablo César García Briosso" userId="ab9876f1cda024c9" providerId="LiveId" clId="{FDA65972-12DA-4F90-9270-FE95BA5FC3E8}" dt="2020-07-23T20:05:28.628" v="2052" actId="26606"/>
          <ac:spMkLst>
            <pc:docMk/>
            <pc:sldMk cId="1671474616" sldId="266"/>
            <ac:spMk id="97" creationId="{78907291-9D6D-4740-81DB-441477BCA279}"/>
          </ac:spMkLst>
        </pc:spChg>
        <pc:spChg chg="add del">
          <ac:chgData name="Pablo César García Briosso" userId="ab9876f1cda024c9" providerId="LiveId" clId="{FDA65972-12DA-4F90-9270-FE95BA5FC3E8}" dt="2020-07-23T20:05:20.193" v="2050" actId="26606"/>
          <ac:spMkLst>
            <pc:docMk/>
            <pc:sldMk cId="1671474616" sldId="266"/>
            <ac:spMk id="9220" creationId="{18FD74D4-C0F3-4E5B-9628-885593F0B528}"/>
          </ac:spMkLst>
        </pc:spChg>
        <pc:spChg chg="add del">
          <ac:chgData name="Pablo César García Briosso" userId="ab9876f1cda024c9" providerId="LiveId" clId="{FDA65972-12DA-4F90-9270-FE95BA5FC3E8}" dt="2020-07-23T20:05:20.193" v="2050" actId="26606"/>
          <ac:spMkLst>
            <pc:docMk/>
            <pc:sldMk cId="1671474616" sldId="266"/>
            <ac:spMk id="9221" creationId="{B4540FEF-83D0-4AC0-B031-8BA3F765B3D0}"/>
          </ac:spMkLst>
        </pc:spChg>
        <pc:spChg chg="add del">
          <ac:chgData name="Pablo César García Briosso" userId="ab9876f1cda024c9" providerId="LiveId" clId="{FDA65972-12DA-4F90-9270-FE95BA5FC3E8}" dt="2020-07-23T20:05:28.628" v="2052" actId="26606"/>
          <ac:spMkLst>
            <pc:docMk/>
            <pc:sldMk cId="1671474616" sldId="266"/>
            <ac:spMk id="9224" creationId="{9D3A9E89-033E-4C4A-8C41-416DABFFD307}"/>
          </ac:spMkLst>
        </pc:spChg>
        <pc:spChg chg="add del">
          <ac:chgData name="Pablo César García Briosso" userId="ab9876f1cda024c9" providerId="LiveId" clId="{FDA65972-12DA-4F90-9270-FE95BA5FC3E8}" dt="2020-07-23T20:05:28.628" v="2052" actId="26606"/>
          <ac:spMkLst>
            <pc:docMk/>
            <pc:sldMk cId="1671474616" sldId="266"/>
            <ac:spMk id="9225" creationId="{86293361-111E-427D-8E5B-256944AC8395}"/>
          </ac:spMkLst>
        </pc:spChg>
        <pc:spChg chg="add">
          <ac:chgData name="Pablo César García Briosso" userId="ab9876f1cda024c9" providerId="LiveId" clId="{FDA65972-12DA-4F90-9270-FE95BA5FC3E8}" dt="2020-07-23T20:05:28.646" v="2053" actId="26606"/>
          <ac:spMkLst>
            <pc:docMk/>
            <pc:sldMk cId="1671474616" sldId="266"/>
            <ac:spMk id="9229" creationId="{3F1FC1EF-943F-4F52-B2DB-74493F65ED84}"/>
          </ac:spMkLst>
        </pc:spChg>
        <pc:spChg chg="add">
          <ac:chgData name="Pablo César García Briosso" userId="ab9876f1cda024c9" providerId="LiveId" clId="{FDA65972-12DA-4F90-9270-FE95BA5FC3E8}" dt="2020-07-23T20:05:28.646" v="2053" actId="26606"/>
          <ac:spMkLst>
            <pc:docMk/>
            <pc:sldMk cId="1671474616" sldId="266"/>
            <ac:spMk id="9231" creationId="{30EE753D-A778-4139-8BFE-F0A4F6FE6F4E}"/>
          </ac:spMkLst>
        </pc:spChg>
        <pc:spChg chg="add">
          <ac:chgData name="Pablo César García Briosso" userId="ab9876f1cda024c9" providerId="LiveId" clId="{FDA65972-12DA-4F90-9270-FE95BA5FC3E8}" dt="2020-07-23T20:05:28.646" v="2053" actId="26606"/>
          <ac:spMkLst>
            <pc:docMk/>
            <pc:sldMk cId="1671474616" sldId="266"/>
            <ac:spMk id="9232" creationId="{8BD0CDA2-2E5B-4A2D-A132-A6C6E3134E84}"/>
          </ac:spMkLst>
        </pc:spChg>
        <pc:grpChg chg="add del">
          <ac:chgData name="Pablo César García Briosso" userId="ab9876f1cda024c9" providerId="LiveId" clId="{FDA65972-12DA-4F90-9270-FE95BA5FC3E8}" dt="2020-07-23T20:05:28.628" v="2052" actId="26606"/>
          <ac:grpSpMkLst>
            <pc:docMk/>
            <pc:sldMk cId="1671474616" sldId="266"/>
            <ac:grpSpMk id="9226" creationId="{A41D73DD-160B-4885-A9CF-94EADD70D421}"/>
          </ac:grpSpMkLst>
        </pc:grpChg>
        <pc:picChg chg="add mod ord">
          <ac:chgData name="Pablo César García Briosso" userId="ab9876f1cda024c9" providerId="LiveId" clId="{FDA65972-12DA-4F90-9270-FE95BA5FC3E8}" dt="2020-07-23T20:05:28.646" v="2053" actId="26606"/>
          <ac:picMkLst>
            <pc:docMk/>
            <pc:sldMk cId="1671474616" sldId="266"/>
            <ac:picMk id="5" creationId="{2FA2998B-D39B-42C1-AD8B-8A59A8EB7A2A}"/>
          </ac:picMkLst>
        </pc:picChg>
        <pc:picChg chg="mod">
          <ac:chgData name="Pablo César García Briosso" userId="ab9876f1cda024c9" providerId="LiveId" clId="{FDA65972-12DA-4F90-9270-FE95BA5FC3E8}" dt="2020-07-23T20:05:28.646" v="2053" actId="26606"/>
          <ac:picMkLst>
            <pc:docMk/>
            <pc:sldMk cId="1671474616" sldId="266"/>
            <ac:picMk id="9218" creationId="{39D6130B-EFCE-4C86-93E5-06D5D6A60016}"/>
          </ac:picMkLst>
        </pc:picChg>
        <pc:picChg chg="add">
          <ac:chgData name="Pablo César García Briosso" userId="ab9876f1cda024c9" providerId="LiveId" clId="{FDA65972-12DA-4F90-9270-FE95BA5FC3E8}" dt="2020-07-23T20:05:28.646" v="2053" actId="26606"/>
          <ac:picMkLst>
            <pc:docMk/>
            <pc:sldMk cId="1671474616" sldId="266"/>
            <ac:picMk id="9230" creationId="{D3C17D34-F9B7-42F6-B9A8-C576C8AAD9BC}"/>
          </ac:picMkLst>
        </pc:picChg>
        <pc:cxnChg chg="add del">
          <ac:chgData name="Pablo César García Briosso" userId="ab9876f1cda024c9" providerId="LiveId" clId="{FDA65972-12DA-4F90-9270-FE95BA5FC3E8}" dt="2020-07-23T20:05:20.193" v="2050" actId="26606"/>
          <ac:cxnSpMkLst>
            <pc:docMk/>
            <pc:sldMk cId="1671474616" sldId="266"/>
            <ac:cxnSpMk id="9222" creationId="{07EBD21B-F126-49B7-A7E1-BF43C0BD87C3}"/>
          </ac:cxnSpMkLst>
        </pc:cxnChg>
      </pc:sldChg>
      <pc:sldChg chg="addSp delSp modSp new add del mod setBg">
        <pc:chgData name="Pablo César García Briosso" userId="ab9876f1cda024c9" providerId="LiveId" clId="{FDA65972-12DA-4F90-9270-FE95BA5FC3E8}" dt="2020-07-23T20:11:38.433" v="2079" actId="18131"/>
        <pc:sldMkLst>
          <pc:docMk/>
          <pc:sldMk cId="512810313" sldId="267"/>
        </pc:sldMkLst>
        <pc:spChg chg="mod">
          <ac:chgData name="Pablo César García Briosso" userId="ab9876f1cda024c9" providerId="LiveId" clId="{FDA65972-12DA-4F90-9270-FE95BA5FC3E8}" dt="2020-07-23T20:11:15.043" v="2077" actId="26606"/>
          <ac:spMkLst>
            <pc:docMk/>
            <pc:sldMk cId="512810313" sldId="267"/>
            <ac:spMk id="2" creationId="{AE9C3DC9-D211-479E-BE9E-512314EC542C}"/>
          </ac:spMkLst>
        </pc:spChg>
        <pc:spChg chg="mod ord">
          <ac:chgData name="Pablo César García Briosso" userId="ab9876f1cda024c9" providerId="LiveId" clId="{FDA65972-12DA-4F90-9270-FE95BA5FC3E8}" dt="2020-07-23T20:11:15.043" v="2077" actId="26606"/>
          <ac:spMkLst>
            <pc:docMk/>
            <pc:sldMk cId="512810313" sldId="267"/>
            <ac:spMk id="3" creationId="{91977E9B-36B7-45A6-9F01-37090425FF29}"/>
          </ac:spMkLst>
        </pc:spChg>
        <pc:spChg chg="add del">
          <ac:chgData name="Pablo César García Briosso" userId="ab9876f1cda024c9" providerId="LiveId" clId="{FDA65972-12DA-4F90-9270-FE95BA5FC3E8}" dt="2020-07-23T20:10:54.957" v="2070" actId="26606"/>
          <ac:spMkLst>
            <pc:docMk/>
            <pc:sldMk cId="512810313" sldId="267"/>
            <ac:spMk id="71" creationId="{5B9CE10B-7217-4727-A3A7-5DF664DEB4F7}"/>
          </ac:spMkLst>
        </pc:spChg>
        <pc:spChg chg="add">
          <ac:chgData name="Pablo César García Briosso" userId="ab9876f1cda024c9" providerId="LiveId" clId="{FDA65972-12DA-4F90-9270-FE95BA5FC3E8}" dt="2020-07-23T20:11:15.043" v="2077" actId="26606"/>
          <ac:spMkLst>
            <pc:docMk/>
            <pc:sldMk cId="512810313" sldId="267"/>
            <ac:spMk id="75" creationId="{C1A2385B-1D2A-4E17-84FA-6CB7F0AAE473}"/>
          </ac:spMkLst>
        </pc:spChg>
        <pc:spChg chg="add del">
          <ac:chgData name="Pablo César García Briosso" userId="ab9876f1cda024c9" providerId="LiveId" clId="{FDA65972-12DA-4F90-9270-FE95BA5FC3E8}" dt="2020-07-23T20:10:54.957" v="2070" actId="26606"/>
          <ac:spMkLst>
            <pc:docMk/>
            <pc:sldMk cId="512810313" sldId="267"/>
            <ac:spMk id="77" creationId="{04357C93-F0CB-4A1C-8F77-4E9063789819}"/>
          </ac:spMkLst>
        </pc:spChg>
        <pc:spChg chg="add del">
          <ac:chgData name="Pablo César García Briosso" userId="ab9876f1cda024c9" providerId="LiveId" clId="{FDA65972-12DA-4F90-9270-FE95BA5FC3E8}" dt="2020-07-23T20:10:57.089" v="2072" actId="26606"/>
          <ac:spMkLst>
            <pc:docMk/>
            <pc:sldMk cId="512810313" sldId="267"/>
            <ac:spMk id="10244" creationId="{2EAA8ABB-E28C-4BD6-B2CD-376882E92173}"/>
          </ac:spMkLst>
        </pc:spChg>
        <pc:spChg chg="add del">
          <ac:chgData name="Pablo César García Briosso" userId="ab9876f1cda024c9" providerId="LiveId" clId="{FDA65972-12DA-4F90-9270-FE95BA5FC3E8}" dt="2020-07-23T20:10:57.089" v="2072" actId="26606"/>
          <ac:spMkLst>
            <pc:docMk/>
            <pc:sldMk cId="512810313" sldId="267"/>
            <ac:spMk id="10247" creationId="{04357C93-F0CB-4A1C-8F77-4E9063789819}"/>
          </ac:spMkLst>
        </pc:spChg>
        <pc:spChg chg="add del">
          <ac:chgData name="Pablo César García Briosso" userId="ab9876f1cda024c9" providerId="LiveId" clId="{FDA65972-12DA-4F90-9270-FE95BA5FC3E8}" dt="2020-07-23T20:11:05.711" v="2074" actId="26606"/>
          <ac:spMkLst>
            <pc:docMk/>
            <pc:sldMk cId="512810313" sldId="267"/>
            <ac:spMk id="10249" creationId="{5B9CE10B-7217-4727-A3A7-5DF664DEB4F7}"/>
          </ac:spMkLst>
        </pc:spChg>
        <pc:spChg chg="add del">
          <ac:chgData name="Pablo César García Briosso" userId="ab9876f1cda024c9" providerId="LiveId" clId="{FDA65972-12DA-4F90-9270-FE95BA5FC3E8}" dt="2020-07-23T20:11:05.711" v="2074" actId="26606"/>
          <ac:spMkLst>
            <pc:docMk/>
            <pc:sldMk cId="512810313" sldId="267"/>
            <ac:spMk id="10251" creationId="{04357C93-F0CB-4A1C-8F77-4E9063789819}"/>
          </ac:spMkLst>
        </pc:spChg>
        <pc:spChg chg="add del">
          <ac:chgData name="Pablo César García Briosso" userId="ab9876f1cda024c9" providerId="LiveId" clId="{FDA65972-12DA-4F90-9270-FE95BA5FC3E8}" dt="2020-07-23T20:11:15.025" v="2076" actId="26606"/>
          <ac:spMkLst>
            <pc:docMk/>
            <pc:sldMk cId="512810313" sldId="267"/>
            <ac:spMk id="10253" creationId="{223D82F2-8828-4C80-AF95-242810EB9ABB}"/>
          </ac:spMkLst>
        </pc:spChg>
        <pc:spChg chg="add del">
          <ac:chgData name="Pablo César García Briosso" userId="ab9876f1cda024c9" providerId="LiveId" clId="{FDA65972-12DA-4F90-9270-FE95BA5FC3E8}" dt="2020-07-23T20:11:15.025" v="2076" actId="26606"/>
          <ac:spMkLst>
            <pc:docMk/>
            <pc:sldMk cId="512810313" sldId="267"/>
            <ac:spMk id="10254" creationId="{7FD0D34F-65E4-4896-8016-F401017B67FD}"/>
          </ac:spMkLst>
        </pc:spChg>
        <pc:spChg chg="add del">
          <ac:chgData name="Pablo César García Briosso" userId="ab9876f1cda024c9" providerId="LiveId" clId="{FDA65972-12DA-4F90-9270-FE95BA5FC3E8}" dt="2020-07-23T20:11:15.025" v="2076" actId="26606"/>
          <ac:spMkLst>
            <pc:docMk/>
            <pc:sldMk cId="512810313" sldId="267"/>
            <ac:spMk id="10255" creationId="{27A25769-8A6A-4983-92E9-E41BEB530971}"/>
          </ac:spMkLst>
        </pc:spChg>
        <pc:spChg chg="add del">
          <ac:chgData name="Pablo César García Briosso" userId="ab9876f1cda024c9" providerId="LiveId" clId="{FDA65972-12DA-4F90-9270-FE95BA5FC3E8}" dt="2020-07-23T20:11:15.025" v="2076" actId="26606"/>
          <ac:spMkLst>
            <pc:docMk/>
            <pc:sldMk cId="512810313" sldId="267"/>
            <ac:spMk id="10256" creationId="{D6669D83-0E36-4F8C-B68A-D549AC194A99}"/>
          </ac:spMkLst>
        </pc:spChg>
        <pc:spChg chg="add">
          <ac:chgData name="Pablo César García Briosso" userId="ab9876f1cda024c9" providerId="LiveId" clId="{FDA65972-12DA-4F90-9270-FE95BA5FC3E8}" dt="2020-07-23T20:11:15.043" v="2077" actId="26606"/>
          <ac:spMkLst>
            <pc:docMk/>
            <pc:sldMk cId="512810313" sldId="267"/>
            <ac:spMk id="10258" creationId="{CD504B3E-2155-480C-A1E5-DBFD02C55BA6}"/>
          </ac:spMkLst>
        </pc:spChg>
        <pc:spChg chg="add">
          <ac:chgData name="Pablo César García Briosso" userId="ab9876f1cda024c9" providerId="LiveId" clId="{FDA65972-12DA-4F90-9270-FE95BA5FC3E8}" dt="2020-07-23T20:11:15.043" v="2077" actId="26606"/>
          <ac:spMkLst>
            <pc:docMk/>
            <pc:sldMk cId="512810313" sldId="267"/>
            <ac:spMk id="10259" creationId="{0990C621-3B8B-4820-8328-D47EF7CE823C}"/>
          </ac:spMkLst>
        </pc:spChg>
        <pc:spChg chg="add">
          <ac:chgData name="Pablo César García Briosso" userId="ab9876f1cda024c9" providerId="LiveId" clId="{FDA65972-12DA-4F90-9270-FE95BA5FC3E8}" dt="2020-07-23T20:11:15.043" v="2077" actId="26606"/>
          <ac:spMkLst>
            <pc:docMk/>
            <pc:sldMk cId="512810313" sldId="267"/>
            <ac:spMk id="10260" creationId="{5E791F2F-79DB-4CC0-9FA1-001E3E91E8B7}"/>
          </ac:spMkLst>
        </pc:spChg>
        <pc:grpChg chg="add del">
          <ac:chgData name="Pablo César García Briosso" userId="ab9876f1cda024c9" providerId="LiveId" clId="{FDA65972-12DA-4F90-9270-FE95BA5FC3E8}" dt="2020-07-23T20:10:54.957" v="2070" actId="26606"/>
          <ac:grpSpMkLst>
            <pc:docMk/>
            <pc:sldMk cId="512810313" sldId="267"/>
            <ac:grpSpMk id="73" creationId="{3AF6A671-C637-4547-85F4-51B6D1881399}"/>
          </ac:grpSpMkLst>
        </pc:grpChg>
        <pc:grpChg chg="add del">
          <ac:chgData name="Pablo César García Briosso" userId="ab9876f1cda024c9" providerId="LiveId" clId="{FDA65972-12DA-4F90-9270-FE95BA5FC3E8}" dt="2020-07-23T20:10:57.089" v="2072" actId="26606"/>
          <ac:grpSpMkLst>
            <pc:docMk/>
            <pc:sldMk cId="512810313" sldId="267"/>
            <ac:grpSpMk id="10245" creationId="{3AF6A671-C637-4547-85F4-51B6D1881399}"/>
          </ac:grpSpMkLst>
        </pc:grpChg>
        <pc:grpChg chg="add del">
          <ac:chgData name="Pablo César García Briosso" userId="ab9876f1cda024c9" providerId="LiveId" clId="{FDA65972-12DA-4F90-9270-FE95BA5FC3E8}" dt="2020-07-23T20:11:05.711" v="2074" actId="26606"/>
          <ac:grpSpMkLst>
            <pc:docMk/>
            <pc:sldMk cId="512810313" sldId="267"/>
            <ac:grpSpMk id="10250" creationId="{3AF6A671-C637-4547-85F4-51B6D1881399}"/>
          </ac:grpSpMkLst>
        </pc:grpChg>
        <pc:picChg chg="add mod modCrop">
          <ac:chgData name="Pablo César García Briosso" userId="ab9876f1cda024c9" providerId="LiveId" clId="{FDA65972-12DA-4F90-9270-FE95BA5FC3E8}" dt="2020-07-23T20:11:32.250" v="2078" actId="18131"/>
          <ac:picMkLst>
            <pc:docMk/>
            <pc:sldMk cId="512810313" sldId="267"/>
            <ac:picMk id="5" creationId="{75693F8B-177F-449A-AC6C-0435A5205DBE}"/>
          </ac:picMkLst>
        </pc:picChg>
        <pc:picChg chg="mod">
          <ac:chgData name="Pablo César García Briosso" userId="ab9876f1cda024c9" providerId="LiveId" clId="{FDA65972-12DA-4F90-9270-FE95BA5FC3E8}" dt="2020-07-23T20:11:38.433" v="2079" actId="18131"/>
          <ac:picMkLst>
            <pc:docMk/>
            <pc:sldMk cId="512810313" sldId="267"/>
            <ac:picMk id="10242" creationId="{680BAB59-3860-48CF-94BA-FE41E4DC633D}"/>
          </ac:picMkLst>
        </pc:picChg>
      </pc:sldChg>
      <pc:sldChg chg="addSp">
        <pc:chgData name="Pablo César García Briosso" userId="ab9876f1cda024c9" providerId="LiveId" clId="{FDA65972-12DA-4F90-9270-FE95BA5FC3E8}" dt="2020-07-23T20:10:41.148" v="2066"/>
        <pc:sldMkLst>
          <pc:docMk/>
          <pc:sldMk cId="2579866594" sldId="267"/>
        </pc:sldMkLst>
        <pc:picChg chg="add">
          <ac:chgData name="Pablo César García Briosso" userId="ab9876f1cda024c9" providerId="LiveId" clId="{FDA65972-12DA-4F90-9270-FE95BA5FC3E8}" dt="2020-07-23T20:10:41.148" v="2066"/>
          <ac:picMkLst>
            <pc:docMk/>
            <pc:sldMk cId="2579866594" sldId="267"/>
            <ac:picMk id="10242" creationId="{680BAB59-3860-48CF-94BA-FE41E4DC633D}"/>
          </ac:picMkLst>
        </pc:picChg>
      </pc:sldChg>
      <pc:sldChg chg="addSp modSp">
        <pc:chgData name="Pablo César García Briosso" userId="ab9876f1cda024c9" providerId="LiveId" clId="{FDA65972-12DA-4F90-9270-FE95BA5FC3E8}" dt="2020-07-23T20:16:32.076" v="2131"/>
        <pc:sldMkLst>
          <pc:docMk/>
          <pc:sldMk cId="1473326166" sldId="268"/>
        </pc:sldMkLst>
        <pc:spChg chg="add">
          <ac:chgData name="Pablo César García Briosso" userId="ab9876f1cda024c9" providerId="LiveId" clId="{FDA65972-12DA-4F90-9270-FE95BA5FC3E8}" dt="2020-07-23T20:16:32.076" v="2131"/>
          <ac:spMkLst>
            <pc:docMk/>
            <pc:sldMk cId="1473326166" sldId="268"/>
            <ac:spMk id="5" creationId="{DDFB7F4D-C21A-4C39-8663-4C538582E01A}"/>
          </ac:spMkLst>
        </pc:spChg>
        <pc:graphicFrameChg chg="add mod">
          <ac:chgData name="Pablo César García Briosso" userId="ab9876f1cda024c9" providerId="LiveId" clId="{FDA65972-12DA-4F90-9270-FE95BA5FC3E8}" dt="2020-07-23T20:16:32.076" v="2131"/>
          <ac:graphicFrameMkLst>
            <pc:docMk/>
            <pc:sldMk cId="1473326166" sldId="268"/>
            <ac:graphicFrameMk id="4" creationId="{D8D81DFA-6BC9-4BCD-B3F8-6BF6FAB87DF0}"/>
          </ac:graphicFrameMkLst>
        </pc:graphicFrameChg>
      </pc:sldChg>
      <pc:sldChg chg="addSp delSp modSp new add del mod setBg">
        <pc:chgData name="Pablo César García Briosso" userId="ab9876f1cda024c9" providerId="LiveId" clId="{FDA65972-12DA-4F90-9270-FE95BA5FC3E8}" dt="2020-07-23T20:17:35.992" v="2188" actId="1076"/>
        <pc:sldMkLst>
          <pc:docMk/>
          <pc:sldMk cId="1505394223" sldId="268"/>
        </pc:sldMkLst>
        <pc:spChg chg="mod">
          <ac:chgData name="Pablo César García Briosso" userId="ab9876f1cda024c9" providerId="LiveId" clId="{FDA65972-12DA-4F90-9270-FE95BA5FC3E8}" dt="2020-07-23T20:16:52.183" v="2138" actId="26606"/>
          <ac:spMkLst>
            <pc:docMk/>
            <pc:sldMk cId="1505394223" sldId="268"/>
            <ac:spMk id="2" creationId="{C5A257BF-08E9-45E4-8BE4-3B4C1B3F0533}"/>
          </ac:spMkLst>
        </pc:spChg>
        <pc:spChg chg="mod">
          <ac:chgData name="Pablo César García Briosso" userId="ab9876f1cda024c9" providerId="LiveId" clId="{FDA65972-12DA-4F90-9270-FE95BA5FC3E8}" dt="2020-07-23T20:17:21.899" v="2184" actId="403"/>
          <ac:spMkLst>
            <pc:docMk/>
            <pc:sldMk cId="1505394223" sldId="268"/>
            <ac:spMk id="3" creationId="{BE7AA4DB-D3E0-4922-BE34-B87230D903F4}"/>
          </ac:spMkLst>
        </pc:spChg>
        <pc:spChg chg="del">
          <ac:chgData name="Pablo César García Briosso" userId="ab9876f1cda024c9" providerId="LiveId" clId="{FDA65972-12DA-4F90-9270-FE95BA5FC3E8}" dt="2020-07-23T20:16:37.543" v="2133" actId="478"/>
          <ac:spMkLst>
            <pc:docMk/>
            <pc:sldMk cId="1505394223" sldId="268"/>
            <ac:spMk id="5" creationId="{DDFB7F4D-C21A-4C39-8663-4C538582E01A}"/>
          </ac:spMkLst>
        </pc:spChg>
        <pc:spChg chg="add">
          <ac:chgData name="Pablo César García Briosso" userId="ab9876f1cda024c9" providerId="LiveId" clId="{FDA65972-12DA-4F90-9270-FE95BA5FC3E8}" dt="2020-07-23T20:16:52.183" v="2138" actId="26606"/>
          <ac:spMkLst>
            <pc:docMk/>
            <pc:sldMk cId="1505394223" sldId="268"/>
            <ac:spMk id="71" creationId="{385E1BDC-A9B0-4A87-82E3-F3187F69A802}"/>
          </ac:spMkLst>
        </pc:spChg>
        <pc:spChg chg="add">
          <ac:chgData name="Pablo César García Briosso" userId="ab9876f1cda024c9" providerId="LiveId" clId="{FDA65972-12DA-4F90-9270-FE95BA5FC3E8}" dt="2020-07-23T20:16:52.183" v="2138" actId="26606"/>
          <ac:spMkLst>
            <pc:docMk/>
            <pc:sldMk cId="1505394223" sldId="268"/>
            <ac:spMk id="73" creationId="{0990C621-3B8B-4820-8328-D47EF7CE823C}"/>
          </ac:spMkLst>
        </pc:spChg>
        <pc:spChg chg="add">
          <ac:chgData name="Pablo César García Briosso" userId="ab9876f1cda024c9" providerId="LiveId" clId="{FDA65972-12DA-4F90-9270-FE95BA5FC3E8}" dt="2020-07-23T20:16:52.183" v="2138" actId="26606"/>
          <ac:spMkLst>
            <pc:docMk/>
            <pc:sldMk cId="1505394223" sldId="268"/>
            <ac:spMk id="75" creationId="{C1A2385B-1D2A-4E17-84FA-6CB7F0AAE473}"/>
          </ac:spMkLst>
        </pc:spChg>
        <pc:spChg chg="add">
          <ac:chgData name="Pablo César García Briosso" userId="ab9876f1cda024c9" providerId="LiveId" clId="{FDA65972-12DA-4F90-9270-FE95BA5FC3E8}" dt="2020-07-23T20:16:52.183" v="2138" actId="26606"/>
          <ac:spMkLst>
            <pc:docMk/>
            <pc:sldMk cId="1505394223" sldId="268"/>
            <ac:spMk id="77" creationId="{5E791F2F-79DB-4CC0-9FA1-001E3E91E8B7}"/>
          </ac:spMkLst>
        </pc:spChg>
        <pc:graphicFrameChg chg="del">
          <ac:chgData name="Pablo César García Briosso" userId="ab9876f1cda024c9" providerId="LiveId" clId="{FDA65972-12DA-4F90-9270-FE95BA5FC3E8}" dt="2020-07-23T20:16:37.543" v="2133" actId="478"/>
          <ac:graphicFrameMkLst>
            <pc:docMk/>
            <pc:sldMk cId="1505394223" sldId="268"/>
            <ac:graphicFrameMk id="4" creationId="{D8D81DFA-6BC9-4BCD-B3F8-6BF6FAB87DF0}"/>
          </ac:graphicFrameMkLst>
        </pc:graphicFrameChg>
        <pc:graphicFrameChg chg="del">
          <ac:chgData name="Pablo César García Briosso" userId="ab9876f1cda024c9" providerId="LiveId" clId="{FDA65972-12DA-4F90-9270-FE95BA5FC3E8}" dt="2020-07-23T20:16:37.543" v="2133" actId="478"/>
          <ac:graphicFrameMkLst>
            <pc:docMk/>
            <pc:sldMk cId="1505394223" sldId="268"/>
            <ac:graphicFrameMk id="7" creationId="{4871470E-B8BB-45F1-9D43-7167179DB1EC}"/>
          </ac:graphicFrameMkLst>
        </pc:graphicFrameChg>
        <pc:picChg chg="add mod">
          <ac:chgData name="Pablo César García Briosso" userId="ab9876f1cda024c9" providerId="LiveId" clId="{FDA65972-12DA-4F90-9270-FE95BA5FC3E8}" dt="2020-07-23T20:17:35.992" v="2188" actId="1076"/>
          <ac:picMkLst>
            <pc:docMk/>
            <pc:sldMk cId="1505394223" sldId="268"/>
            <ac:picMk id="8" creationId="{90878E8D-1574-4E06-8772-4A2963CFA749}"/>
          </ac:picMkLst>
        </pc:picChg>
        <pc:picChg chg="mod ord">
          <ac:chgData name="Pablo César García Briosso" userId="ab9876f1cda024c9" providerId="LiveId" clId="{FDA65972-12DA-4F90-9270-FE95BA5FC3E8}" dt="2020-07-23T20:17:34.279" v="2187" actId="1076"/>
          <ac:picMkLst>
            <pc:docMk/>
            <pc:sldMk cId="1505394223" sldId="268"/>
            <ac:picMk id="11266" creationId="{7D6FBE25-47CB-46AB-902A-8E9CC64F72B8}"/>
          </ac:picMkLst>
        </pc:picChg>
      </pc:sldChg>
      <pc:sldChg chg="addSp">
        <pc:chgData name="Pablo César García Briosso" userId="ab9876f1cda024c9" providerId="LiveId" clId="{FDA65972-12DA-4F90-9270-FE95BA5FC3E8}" dt="2020-07-23T20:15:07.841" v="2096"/>
        <pc:sldMkLst>
          <pc:docMk/>
          <pc:sldMk cId="1883877048" sldId="268"/>
        </pc:sldMkLst>
        <pc:picChg chg="add">
          <ac:chgData name="Pablo César García Briosso" userId="ab9876f1cda024c9" providerId="LiveId" clId="{FDA65972-12DA-4F90-9270-FE95BA5FC3E8}" dt="2020-07-23T20:15:07.841" v="2096"/>
          <ac:picMkLst>
            <pc:docMk/>
            <pc:sldMk cId="1883877048" sldId="268"/>
            <ac:picMk id="11266" creationId="{7D6FBE25-47CB-46AB-902A-8E9CC64F72B8}"/>
          </ac:picMkLst>
        </pc:picChg>
      </pc:sldChg>
      <pc:sldChg chg="addSp">
        <pc:chgData name="Pablo César García Briosso" userId="ab9876f1cda024c9" providerId="LiveId" clId="{FDA65972-12DA-4F90-9270-FE95BA5FC3E8}" dt="2020-07-23T20:22:34.292" v="2426"/>
        <pc:sldMkLst>
          <pc:docMk/>
          <pc:sldMk cId="3779214390" sldId="269"/>
        </pc:sldMkLst>
        <pc:picChg chg="add">
          <ac:chgData name="Pablo César García Briosso" userId="ab9876f1cda024c9" providerId="LiveId" clId="{FDA65972-12DA-4F90-9270-FE95BA5FC3E8}" dt="2020-07-23T20:22:34.292" v="2426"/>
          <ac:picMkLst>
            <pc:docMk/>
            <pc:sldMk cId="3779214390" sldId="269"/>
            <ac:picMk id="14338" creationId="{8E43E7C9-57FF-40BD-B2F1-914AB17155C6}"/>
          </ac:picMkLst>
        </pc:picChg>
      </pc:sldChg>
      <pc:sldChg chg="addSp modSp new add del mod">
        <pc:chgData name="Pablo César García Briosso" userId="ab9876f1cda024c9" providerId="LiveId" clId="{FDA65972-12DA-4F90-9270-FE95BA5FC3E8}" dt="2020-07-25T02:33:34.520" v="2657" actId="20577"/>
        <pc:sldMkLst>
          <pc:docMk/>
          <pc:sldMk cId="3994967957" sldId="269"/>
        </pc:sldMkLst>
        <pc:spChg chg="mod">
          <ac:chgData name="Pablo César García Briosso" userId="ab9876f1cda024c9" providerId="LiveId" clId="{FDA65972-12DA-4F90-9270-FE95BA5FC3E8}" dt="2020-07-23T20:19:15.975" v="2227" actId="20577"/>
          <ac:spMkLst>
            <pc:docMk/>
            <pc:sldMk cId="3994967957" sldId="269"/>
            <ac:spMk id="2" creationId="{AAA7EE68-B824-41C0-ACFB-FCC1D199F649}"/>
          </ac:spMkLst>
        </pc:spChg>
        <pc:spChg chg="mod">
          <ac:chgData name="Pablo César García Briosso" userId="ab9876f1cda024c9" providerId="LiveId" clId="{FDA65972-12DA-4F90-9270-FE95BA5FC3E8}" dt="2020-07-25T02:33:34.520" v="2657" actId="20577"/>
          <ac:spMkLst>
            <pc:docMk/>
            <pc:sldMk cId="3994967957" sldId="269"/>
            <ac:spMk id="3" creationId="{A9A61474-03EA-41CD-8C4E-BE3F06793F77}"/>
          </ac:spMkLst>
        </pc:spChg>
        <pc:picChg chg="add mod">
          <ac:chgData name="Pablo César García Briosso" userId="ab9876f1cda024c9" providerId="LiveId" clId="{FDA65972-12DA-4F90-9270-FE95BA5FC3E8}" dt="2020-07-23T20:27:42.797" v="2484" actId="1076"/>
          <ac:picMkLst>
            <pc:docMk/>
            <pc:sldMk cId="3994967957" sldId="269"/>
            <ac:picMk id="5" creationId="{248AB40B-D912-4359-BBAE-24DC71EE2228}"/>
          </ac:picMkLst>
        </pc:picChg>
        <pc:picChg chg="mod">
          <ac:chgData name="Pablo César García Briosso" userId="ab9876f1cda024c9" providerId="LiveId" clId="{FDA65972-12DA-4F90-9270-FE95BA5FC3E8}" dt="2020-07-23T20:29:11.193" v="2586" actId="1076"/>
          <ac:picMkLst>
            <pc:docMk/>
            <pc:sldMk cId="3994967957" sldId="269"/>
            <ac:picMk id="14338" creationId="{8E43E7C9-57FF-40BD-B2F1-914AB17155C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D86F8C-2FE9-402E-894A-4122D238A7DD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7F18234-C9C2-4F93-A3E0-D117D1086C10}">
      <dgm:prSet/>
      <dgm:spPr/>
      <dgm:t>
        <a:bodyPr/>
        <a:lstStyle/>
        <a:p>
          <a:r>
            <a:rPr lang="en-US" b="0" i="0"/>
            <a:t>Creación de características (features)</a:t>
          </a:r>
          <a:endParaRPr lang="en-US"/>
        </a:p>
      </dgm:t>
    </dgm:pt>
    <dgm:pt modelId="{F0EFED38-584B-4A5F-9FB3-75B0A5D25E16}" type="parTrans" cxnId="{A752A2B9-890A-4738-9C9C-519239427C99}">
      <dgm:prSet/>
      <dgm:spPr/>
      <dgm:t>
        <a:bodyPr/>
        <a:lstStyle/>
        <a:p>
          <a:endParaRPr lang="en-US"/>
        </a:p>
      </dgm:t>
    </dgm:pt>
    <dgm:pt modelId="{1746B184-C1E9-4A48-BD46-074081FBB9FC}" type="sibTrans" cxnId="{A752A2B9-890A-4738-9C9C-519239427C99}">
      <dgm:prSet/>
      <dgm:spPr/>
      <dgm:t>
        <a:bodyPr/>
        <a:lstStyle/>
        <a:p>
          <a:endParaRPr lang="en-US"/>
        </a:p>
      </dgm:t>
    </dgm:pt>
    <dgm:pt modelId="{3CDACE1C-4D8E-4A13-BBBA-0C0B55A65A69}">
      <dgm:prSet/>
      <dgm:spPr/>
      <dgm:t>
        <a:bodyPr/>
        <a:lstStyle/>
        <a:p>
          <a:r>
            <a:rPr lang="en-US" dirty="0" err="1"/>
            <a:t>Necesitamos</a:t>
          </a:r>
          <a:r>
            <a:rPr lang="en-US" dirty="0"/>
            <a:t> </a:t>
          </a:r>
          <a:r>
            <a:rPr lang="en-US" dirty="0" err="1"/>
            <a:t>proveer</a:t>
          </a:r>
          <a:r>
            <a:rPr lang="en-US" dirty="0"/>
            <a:t> al </a:t>
          </a:r>
          <a:r>
            <a:rPr lang="en-US" dirty="0" err="1"/>
            <a:t>modelo</a:t>
          </a:r>
          <a:r>
            <a:rPr lang="en-US" dirty="0"/>
            <a:t> de los elementos que </a:t>
          </a:r>
          <a:r>
            <a:rPr lang="en-US" dirty="0" err="1"/>
            <a:t>soporten</a:t>
          </a:r>
          <a:r>
            <a:rPr lang="en-US" dirty="0"/>
            <a:t> la </a:t>
          </a:r>
          <a:r>
            <a:rPr lang="en-US" dirty="0" err="1"/>
            <a:t>predicción</a:t>
          </a:r>
          <a:r>
            <a:rPr lang="en-US" dirty="0"/>
            <a:t> de la variable </a:t>
          </a:r>
          <a:r>
            <a:rPr lang="en-US" dirty="0" err="1"/>
            <a:t>buscada</a:t>
          </a:r>
          <a:endParaRPr lang="en-US" dirty="0"/>
        </a:p>
      </dgm:t>
    </dgm:pt>
    <dgm:pt modelId="{672E9928-C334-482A-A098-FD17D5B679D5}" type="parTrans" cxnId="{3A2CB982-AAA7-46F2-900C-DDB0064FCC26}">
      <dgm:prSet/>
      <dgm:spPr/>
      <dgm:t>
        <a:bodyPr/>
        <a:lstStyle/>
        <a:p>
          <a:endParaRPr lang="en-US"/>
        </a:p>
      </dgm:t>
    </dgm:pt>
    <dgm:pt modelId="{986915DD-4C3B-429A-8F49-40E3CAD88B75}" type="sibTrans" cxnId="{3A2CB982-AAA7-46F2-900C-DDB0064FCC26}">
      <dgm:prSet/>
      <dgm:spPr/>
      <dgm:t>
        <a:bodyPr/>
        <a:lstStyle/>
        <a:p>
          <a:endParaRPr lang="en-US"/>
        </a:p>
      </dgm:t>
    </dgm:pt>
    <dgm:pt modelId="{85AB6871-724E-4127-8B07-F78C2A5A28AF}">
      <dgm:prSet/>
      <dgm:spPr/>
      <dgm:t>
        <a:bodyPr/>
        <a:lstStyle/>
        <a:p>
          <a:r>
            <a:rPr lang="en-US"/>
            <a:t>Es una forma de entregar conocimiento experto almodelo</a:t>
          </a:r>
        </a:p>
      </dgm:t>
    </dgm:pt>
    <dgm:pt modelId="{4A96951B-0448-4449-9D5C-98AA78DF81F6}" type="parTrans" cxnId="{0CEFB912-53C9-4683-9C41-C2B4E7F84219}">
      <dgm:prSet/>
      <dgm:spPr/>
      <dgm:t>
        <a:bodyPr/>
        <a:lstStyle/>
        <a:p>
          <a:endParaRPr lang="en-US"/>
        </a:p>
      </dgm:t>
    </dgm:pt>
    <dgm:pt modelId="{69DD25BB-CF07-43E5-A4BE-80B380FE4BD9}" type="sibTrans" cxnId="{0CEFB912-53C9-4683-9C41-C2B4E7F84219}">
      <dgm:prSet/>
      <dgm:spPr/>
      <dgm:t>
        <a:bodyPr/>
        <a:lstStyle/>
        <a:p>
          <a:endParaRPr lang="en-US"/>
        </a:p>
      </dgm:t>
    </dgm:pt>
    <dgm:pt modelId="{9A397B43-59D2-44C8-AD32-33D49E5CF16D}">
      <dgm:prSet/>
      <dgm:spPr/>
      <dgm:t>
        <a:bodyPr/>
        <a:lstStyle/>
        <a:p>
          <a:r>
            <a:rPr lang="en-US" dirty="0" err="1"/>
            <a:t>Aplicar</a:t>
          </a:r>
          <a:r>
            <a:rPr lang="en-US" dirty="0"/>
            <a:t> </a:t>
          </a:r>
          <a:r>
            <a:rPr lang="en-US" dirty="0" err="1"/>
            <a:t>transofrmaciones</a:t>
          </a:r>
          <a:r>
            <a:rPr lang="en-US" dirty="0"/>
            <a:t> de los </a:t>
          </a:r>
          <a:r>
            <a:rPr lang="en-US" dirty="0" err="1"/>
            <a:t>datos</a:t>
          </a:r>
          <a:r>
            <a:rPr lang="en-US" dirty="0"/>
            <a:t>, tales </a:t>
          </a:r>
          <a:r>
            <a:rPr lang="en-US" dirty="0" err="1"/>
            <a:t>como</a:t>
          </a:r>
          <a:r>
            <a:rPr lang="en-US" dirty="0"/>
            <a:t> </a:t>
          </a:r>
          <a:r>
            <a:rPr lang="en-US" dirty="0" err="1"/>
            <a:t>cuadrados</a:t>
          </a:r>
          <a:r>
            <a:rPr lang="en-US" dirty="0"/>
            <a:t> o </a:t>
          </a:r>
          <a:r>
            <a:rPr lang="en-US" dirty="0" err="1"/>
            <a:t>logaritmos</a:t>
          </a:r>
          <a:r>
            <a:rPr lang="en-US" dirty="0"/>
            <a:t>, de </a:t>
          </a:r>
          <a:r>
            <a:rPr lang="en-US" dirty="0" err="1"/>
            <a:t>acuerdo</a:t>
          </a:r>
          <a:r>
            <a:rPr lang="en-US" dirty="0"/>
            <a:t> a </a:t>
          </a:r>
          <a:r>
            <a:rPr lang="en-US" dirty="0" err="1"/>
            <a:t>teorías</a:t>
          </a:r>
          <a:r>
            <a:rPr lang="en-US" dirty="0"/>
            <a:t> </a:t>
          </a:r>
          <a:r>
            <a:rPr lang="en-US" dirty="0" err="1"/>
            <a:t>existentes</a:t>
          </a:r>
          <a:endParaRPr lang="en-US" dirty="0"/>
        </a:p>
      </dgm:t>
    </dgm:pt>
    <dgm:pt modelId="{7518F3CC-77F6-46CA-91C5-651881D7A516}" type="parTrans" cxnId="{B1BA8C8E-3302-43CE-9B2C-2131EE11F2FD}">
      <dgm:prSet/>
      <dgm:spPr/>
      <dgm:t>
        <a:bodyPr/>
        <a:lstStyle/>
        <a:p>
          <a:endParaRPr lang="en-US"/>
        </a:p>
      </dgm:t>
    </dgm:pt>
    <dgm:pt modelId="{4DA9A137-634E-4A98-9977-318CFC23C916}" type="sibTrans" cxnId="{B1BA8C8E-3302-43CE-9B2C-2131EE11F2FD}">
      <dgm:prSet/>
      <dgm:spPr/>
      <dgm:t>
        <a:bodyPr/>
        <a:lstStyle/>
        <a:p>
          <a:endParaRPr lang="en-US"/>
        </a:p>
      </dgm:t>
    </dgm:pt>
    <dgm:pt modelId="{F4B63567-5949-4E01-ADDC-B6883F2F31E0}">
      <dgm:prSet/>
      <dgm:spPr/>
      <dgm:t>
        <a:bodyPr/>
        <a:lstStyle/>
        <a:p>
          <a:r>
            <a:rPr lang="en-US"/>
            <a:t>Transformaciones</a:t>
          </a:r>
        </a:p>
      </dgm:t>
    </dgm:pt>
    <dgm:pt modelId="{1259AECB-2D8D-4113-B7E5-D17F5EF76968}" type="parTrans" cxnId="{0083CEAE-6AF6-4768-AE22-FFBEAF1D6B59}">
      <dgm:prSet/>
      <dgm:spPr/>
      <dgm:t>
        <a:bodyPr/>
        <a:lstStyle/>
        <a:p>
          <a:endParaRPr lang="en-US"/>
        </a:p>
      </dgm:t>
    </dgm:pt>
    <dgm:pt modelId="{A1FD487D-764C-42F9-B16E-CAA0DE521FE1}" type="sibTrans" cxnId="{0083CEAE-6AF6-4768-AE22-FFBEAF1D6B59}">
      <dgm:prSet/>
      <dgm:spPr/>
      <dgm:t>
        <a:bodyPr/>
        <a:lstStyle/>
        <a:p>
          <a:endParaRPr lang="en-US"/>
        </a:p>
      </dgm:t>
    </dgm:pt>
    <dgm:pt modelId="{DC705C40-109A-4C74-9B9A-F9509486DB39}">
      <dgm:prSet/>
      <dgm:spPr/>
      <dgm:t>
        <a:bodyPr/>
        <a:lstStyle/>
        <a:p>
          <a:r>
            <a:rPr lang="en-US"/>
            <a:t>Adaptarnos a las necesidades del modelo</a:t>
          </a:r>
        </a:p>
      </dgm:t>
    </dgm:pt>
    <dgm:pt modelId="{E133143D-02A1-49B3-9C24-5C8AA9350A9F}" type="parTrans" cxnId="{6F375DAE-CEA9-49C8-93AB-9F8CD6FB387A}">
      <dgm:prSet/>
      <dgm:spPr/>
      <dgm:t>
        <a:bodyPr/>
        <a:lstStyle/>
        <a:p>
          <a:endParaRPr lang="en-US"/>
        </a:p>
      </dgm:t>
    </dgm:pt>
    <dgm:pt modelId="{83999EB0-3F8C-4429-827C-99D069305A76}" type="sibTrans" cxnId="{6F375DAE-CEA9-49C8-93AB-9F8CD6FB387A}">
      <dgm:prSet/>
      <dgm:spPr/>
      <dgm:t>
        <a:bodyPr/>
        <a:lstStyle/>
        <a:p>
          <a:endParaRPr lang="en-US"/>
        </a:p>
      </dgm:t>
    </dgm:pt>
    <dgm:pt modelId="{4DFEA004-04C8-4F82-A719-A173598535A8}">
      <dgm:prSet/>
      <dgm:spPr/>
      <dgm:t>
        <a:bodyPr/>
        <a:lstStyle/>
        <a:p>
          <a:r>
            <a:rPr lang="en-US"/>
            <a:t>Mejorar el entendimiento de los datos</a:t>
          </a:r>
        </a:p>
      </dgm:t>
    </dgm:pt>
    <dgm:pt modelId="{BFE338AA-8123-44FE-9184-F1C466EA3C6E}" type="parTrans" cxnId="{5668131C-BB44-4212-95FF-AB995746EF33}">
      <dgm:prSet/>
      <dgm:spPr/>
      <dgm:t>
        <a:bodyPr/>
        <a:lstStyle/>
        <a:p>
          <a:endParaRPr lang="en-US"/>
        </a:p>
      </dgm:t>
    </dgm:pt>
    <dgm:pt modelId="{EE8CC6FE-0EA4-4F9A-BE45-465B37D72B18}" type="sibTrans" cxnId="{5668131C-BB44-4212-95FF-AB995746EF33}">
      <dgm:prSet/>
      <dgm:spPr/>
      <dgm:t>
        <a:bodyPr/>
        <a:lstStyle/>
        <a:p>
          <a:endParaRPr lang="en-US"/>
        </a:p>
      </dgm:t>
    </dgm:pt>
    <dgm:pt modelId="{25196839-9656-4320-A259-D68202CC26F0}">
      <dgm:prSet/>
      <dgm:spPr/>
      <dgm:t>
        <a:bodyPr/>
        <a:lstStyle/>
        <a:p>
          <a:r>
            <a:rPr lang="en-US"/>
            <a:t>Ajustar escalas evitando distorsiones</a:t>
          </a:r>
        </a:p>
      </dgm:t>
    </dgm:pt>
    <dgm:pt modelId="{2870C1AF-56DF-44DE-9AD4-E0CDB3B1431B}" type="parTrans" cxnId="{BFC10E6D-61A4-45F5-B702-6919FC611FE4}">
      <dgm:prSet/>
      <dgm:spPr/>
      <dgm:t>
        <a:bodyPr/>
        <a:lstStyle/>
        <a:p>
          <a:endParaRPr lang="en-US"/>
        </a:p>
      </dgm:t>
    </dgm:pt>
    <dgm:pt modelId="{3462B23C-ECC4-4AAD-9C3B-FE803EFC3763}" type="sibTrans" cxnId="{BFC10E6D-61A4-45F5-B702-6919FC611FE4}">
      <dgm:prSet/>
      <dgm:spPr/>
      <dgm:t>
        <a:bodyPr/>
        <a:lstStyle/>
        <a:p>
          <a:endParaRPr lang="en-US"/>
        </a:p>
      </dgm:t>
    </dgm:pt>
    <dgm:pt modelId="{B67D2751-FAF5-48D6-A75E-3F3A93E3C086}">
      <dgm:prSet/>
      <dgm:spPr/>
      <dgm:t>
        <a:bodyPr/>
        <a:lstStyle/>
        <a:p>
          <a:r>
            <a:rPr lang="en-US"/>
            <a:t>Agregar agrupaciones que son difíciles de deducir por parte del modelo</a:t>
          </a:r>
        </a:p>
      </dgm:t>
    </dgm:pt>
    <dgm:pt modelId="{47C43FF3-CEB3-4A8A-BB26-5C990B27F753}" type="parTrans" cxnId="{965B99FC-663F-4974-84F7-4A18EE3E6D3F}">
      <dgm:prSet/>
      <dgm:spPr/>
      <dgm:t>
        <a:bodyPr/>
        <a:lstStyle/>
        <a:p>
          <a:endParaRPr lang="en-US"/>
        </a:p>
      </dgm:t>
    </dgm:pt>
    <dgm:pt modelId="{26E91857-6110-49F1-94A6-F5B62A3E82CC}" type="sibTrans" cxnId="{965B99FC-663F-4974-84F7-4A18EE3E6D3F}">
      <dgm:prSet/>
      <dgm:spPr/>
      <dgm:t>
        <a:bodyPr/>
        <a:lstStyle/>
        <a:p>
          <a:endParaRPr lang="en-US"/>
        </a:p>
      </dgm:t>
    </dgm:pt>
    <dgm:pt modelId="{B51D9990-78F0-458A-A41F-FBDD64094794}" type="pres">
      <dgm:prSet presAssocID="{DCD86F8C-2FE9-402E-894A-4122D238A7DD}" presName="Name0" presStyleCnt="0">
        <dgm:presLayoutVars>
          <dgm:dir/>
          <dgm:animLvl val="lvl"/>
          <dgm:resizeHandles val="exact"/>
        </dgm:presLayoutVars>
      </dgm:prSet>
      <dgm:spPr/>
    </dgm:pt>
    <dgm:pt modelId="{574104F2-3ECF-4C34-BC7F-407B9EB9E1F2}" type="pres">
      <dgm:prSet presAssocID="{57F18234-C9C2-4F93-A3E0-D117D1086C10}" presName="composite" presStyleCnt="0"/>
      <dgm:spPr/>
    </dgm:pt>
    <dgm:pt modelId="{4F323C64-2E42-4B51-8C80-F5A8966AD3E1}" type="pres">
      <dgm:prSet presAssocID="{57F18234-C9C2-4F93-A3E0-D117D1086C1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51E2996B-3CD1-44D1-8EEA-21DC39FD058C}" type="pres">
      <dgm:prSet presAssocID="{57F18234-C9C2-4F93-A3E0-D117D1086C10}" presName="desTx" presStyleLbl="alignAccFollowNode1" presStyleIdx="0" presStyleCnt="2">
        <dgm:presLayoutVars>
          <dgm:bulletEnabled val="1"/>
        </dgm:presLayoutVars>
      </dgm:prSet>
      <dgm:spPr/>
    </dgm:pt>
    <dgm:pt modelId="{0E1219BF-3AE9-4C76-8687-9B81928EB48C}" type="pres">
      <dgm:prSet presAssocID="{1746B184-C1E9-4A48-BD46-074081FBB9FC}" presName="space" presStyleCnt="0"/>
      <dgm:spPr/>
    </dgm:pt>
    <dgm:pt modelId="{AD270DD5-E52D-4917-B4DA-57F0C5CB173F}" type="pres">
      <dgm:prSet presAssocID="{F4B63567-5949-4E01-ADDC-B6883F2F31E0}" presName="composite" presStyleCnt="0"/>
      <dgm:spPr/>
    </dgm:pt>
    <dgm:pt modelId="{FE7BA897-2678-4744-9AEB-024990474804}" type="pres">
      <dgm:prSet presAssocID="{F4B63567-5949-4E01-ADDC-B6883F2F31E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675B3428-42FB-4AAA-94A6-A527DFCFAE3B}" type="pres">
      <dgm:prSet presAssocID="{F4B63567-5949-4E01-ADDC-B6883F2F31E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5F469801-015A-415C-BFF9-57E53658C8AF}" type="presOf" srcId="{85AB6871-724E-4127-8B07-F78C2A5A28AF}" destId="{51E2996B-3CD1-44D1-8EEA-21DC39FD058C}" srcOrd="0" destOrd="1" presId="urn:microsoft.com/office/officeart/2005/8/layout/hList1"/>
    <dgm:cxn modelId="{769CC40A-AC40-42CF-8097-6D804CD25B03}" type="presOf" srcId="{4DFEA004-04C8-4F82-A719-A173598535A8}" destId="{675B3428-42FB-4AAA-94A6-A527DFCFAE3B}" srcOrd="0" destOrd="1" presId="urn:microsoft.com/office/officeart/2005/8/layout/hList1"/>
    <dgm:cxn modelId="{0CEFB912-53C9-4683-9C41-C2B4E7F84219}" srcId="{57F18234-C9C2-4F93-A3E0-D117D1086C10}" destId="{85AB6871-724E-4127-8B07-F78C2A5A28AF}" srcOrd="1" destOrd="0" parTransId="{4A96951B-0448-4449-9D5C-98AA78DF81F6}" sibTransId="{69DD25BB-CF07-43E5-A4BE-80B380FE4BD9}"/>
    <dgm:cxn modelId="{42B9BC1A-52BA-4866-B343-0024E8C3DD8A}" type="presOf" srcId="{57F18234-C9C2-4F93-A3E0-D117D1086C10}" destId="{4F323C64-2E42-4B51-8C80-F5A8966AD3E1}" srcOrd="0" destOrd="0" presId="urn:microsoft.com/office/officeart/2005/8/layout/hList1"/>
    <dgm:cxn modelId="{5668131C-BB44-4212-95FF-AB995746EF33}" srcId="{F4B63567-5949-4E01-ADDC-B6883F2F31E0}" destId="{4DFEA004-04C8-4F82-A719-A173598535A8}" srcOrd="1" destOrd="0" parTransId="{BFE338AA-8123-44FE-9184-F1C466EA3C6E}" sibTransId="{EE8CC6FE-0EA4-4F9A-BE45-465B37D72B18}"/>
    <dgm:cxn modelId="{5D177E2C-4135-4BC5-A538-06D1AC0833A5}" type="presOf" srcId="{9A397B43-59D2-44C8-AD32-33D49E5CF16D}" destId="{51E2996B-3CD1-44D1-8EEA-21DC39FD058C}" srcOrd="0" destOrd="2" presId="urn:microsoft.com/office/officeart/2005/8/layout/hList1"/>
    <dgm:cxn modelId="{CAE1013F-AEC7-4E11-8EAA-9463F299A62B}" type="presOf" srcId="{B67D2751-FAF5-48D6-A75E-3F3A93E3C086}" destId="{675B3428-42FB-4AAA-94A6-A527DFCFAE3B}" srcOrd="0" destOrd="3" presId="urn:microsoft.com/office/officeart/2005/8/layout/hList1"/>
    <dgm:cxn modelId="{BFC10E6D-61A4-45F5-B702-6919FC611FE4}" srcId="{F4B63567-5949-4E01-ADDC-B6883F2F31E0}" destId="{25196839-9656-4320-A259-D68202CC26F0}" srcOrd="2" destOrd="0" parTransId="{2870C1AF-56DF-44DE-9AD4-E0CDB3B1431B}" sibTransId="{3462B23C-ECC4-4AAD-9C3B-FE803EFC3763}"/>
    <dgm:cxn modelId="{3A2CB982-AAA7-46F2-900C-DDB0064FCC26}" srcId="{57F18234-C9C2-4F93-A3E0-D117D1086C10}" destId="{3CDACE1C-4D8E-4A13-BBBA-0C0B55A65A69}" srcOrd="0" destOrd="0" parTransId="{672E9928-C334-482A-A098-FD17D5B679D5}" sibTransId="{986915DD-4C3B-429A-8F49-40E3CAD88B75}"/>
    <dgm:cxn modelId="{B1BA8C8E-3302-43CE-9B2C-2131EE11F2FD}" srcId="{57F18234-C9C2-4F93-A3E0-D117D1086C10}" destId="{9A397B43-59D2-44C8-AD32-33D49E5CF16D}" srcOrd="2" destOrd="0" parTransId="{7518F3CC-77F6-46CA-91C5-651881D7A516}" sibTransId="{4DA9A137-634E-4A98-9977-318CFC23C916}"/>
    <dgm:cxn modelId="{8C17FB92-3154-49AB-BBA1-B26C88ABB784}" type="presOf" srcId="{25196839-9656-4320-A259-D68202CC26F0}" destId="{675B3428-42FB-4AAA-94A6-A527DFCFAE3B}" srcOrd="0" destOrd="2" presId="urn:microsoft.com/office/officeart/2005/8/layout/hList1"/>
    <dgm:cxn modelId="{D2FCD2AB-B19C-47F4-AF98-8B33CDD6ECAF}" type="presOf" srcId="{DCD86F8C-2FE9-402E-894A-4122D238A7DD}" destId="{B51D9990-78F0-458A-A41F-FBDD64094794}" srcOrd="0" destOrd="0" presId="urn:microsoft.com/office/officeart/2005/8/layout/hList1"/>
    <dgm:cxn modelId="{6F375DAE-CEA9-49C8-93AB-9F8CD6FB387A}" srcId="{F4B63567-5949-4E01-ADDC-B6883F2F31E0}" destId="{DC705C40-109A-4C74-9B9A-F9509486DB39}" srcOrd="0" destOrd="0" parTransId="{E133143D-02A1-49B3-9C24-5C8AA9350A9F}" sibTransId="{83999EB0-3F8C-4429-827C-99D069305A76}"/>
    <dgm:cxn modelId="{0083CEAE-6AF6-4768-AE22-FFBEAF1D6B59}" srcId="{DCD86F8C-2FE9-402E-894A-4122D238A7DD}" destId="{F4B63567-5949-4E01-ADDC-B6883F2F31E0}" srcOrd="1" destOrd="0" parTransId="{1259AECB-2D8D-4113-B7E5-D17F5EF76968}" sibTransId="{A1FD487D-764C-42F9-B16E-CAA0DE521FE1}"/>
    <dgm:cxn modelId="{CECB5EB3-2B77-41FF-82C5-3F71B5E60895}" type="presOf" srcId="{F4B63567-5949-4E01-ADDC-B6883F2F31E0}" destId="{FE7BA897-2678-4744-9AEB-024990474804}" srcOrd="0" destOrd="0" presId="urn:microsoft.com/office/officeart/2005/8/layout/hList1"/>
    <dgm:cxn modelId="{A752A2B9-890A-4738-9C9C-519239427C99}" srcId="{DCD86F8C-2FE9-402E-894A-4122D238A7DD}" destId="{57F18234-C9C2-4F93-A3E0-D117D1086C10}" srcOrd="0" destOrd="0" parTransId="{F0EFED38-584B-4A5F-9FB3-75B0A5D25E16}" sibTransId="{1746B184-C1E9-4A48-BD46-074081FBB9FC}"/>
    <dgm:cxn modelId="{225FFBD3-8B7A-4698-ACF0-D6047EF07387}" type="presOf" srcId="{3CDACE1C-4D8E-4A13-BBBA-0C0B55A65A69}" destId="{51E2996B-3CD1-44D1-8EEA-21DC39FD058C}" srcOrd="0" destOrd="0" presId="urn:microsoft.com/office/officeart/2005/8/layout/hList1"/>
    <dgm:cxn modelId="{C9E198EC-AB79-4F44-B173-7B3405F19496}" type="presOf" srcId="{DC705C40-109A-4C74-9B9A-F9509486DB39}" destId="{675B3428-42FB-4AAA-94A6-A527DFCFAE3B}" srcOrd="0" destOrd="0" presId="urn:microsoft.com/office/officeart/2005/8/layout/hList1"/>
    <dgm:cxn modelId="{965B99FC-663F-4974-84F7-4A18EE3E6D3F}" srcId="{F4B63567-5949-4E01-ADDC-B6883F2F31E0}" destId="{B67D2751-FAF5-48D6-A75E-3F3A93E3C086}" srcOrd="3" destOrd="0" parTransId="{47C43FF3-CEB3-4A8A-BB26-5C990B27F753}" sibTransId="{26E91857-6110-49F1-94A6-F5B62A3E82CC}"/>
    <dgm:cxn modelId="{3020CEB4-6984-4C48-B40D-2E74CFC388F4}" type="presParOf" srcId="{B51D9990-78F0-458A-A41F-FBDD64094794}" destId="{574104F2-3ECF-4C34-BC7F-407B9EB9E1F2}" srcOrd="0" destOrd="0" presId="urn:microsoft.com/office/officeart/2005/8/layout/hList1"/>
    <dgm:cxn modelId="{7199CE10-D377-4E09-9978-A344024CC9AB}" type="presParOf" srcId="{574104F2-3ECF-4C34-BC7F-407B9EB9E1F2}" destId="{4F323C64-2E42-4B51-8C80-F5A8966AD3E1}" srcOrd="0" destOrd="0" presId="urn:microsoft.com/office/officeart/2005/8/layout/hList1"/>
    <dgm:cxn modelId="{76C25D7D-2BFB-4C0A-8153-3FC23B12A4DC}" type="presParOf" srcId="{574104F2-3ECF-4C34-BC7F-407B9EB9E1F2}" destId="{51E2996B-3CD1-44D1-8EEA-21DC39FD058C}" srcOrd="1" destOrd="0" presId="urn:microsoft.com/office/officeart/2005/8/layout/hList1"/>
    <dgm:cxn modelId="{718AB438-0B96-4AD6-94F9-08F9E3393B23}" type="presParOf" srcId="{B51D9990-78F0-458A-A41F-FBDD64094794}" destId="{0E1219BF-3AE9-4C76-8687-9B81928EB48C}" srcOrd="1" destOrd="0" presId="urn:microsoft.com/office/officeart/2005/8/layout/hList1"/>
    <dgm:cxn modelId="{DD5CBF4D-41DB-48C5-B9F4-1461B2430064}" type="presParOf" srcId="{B51D9990-78F0-458A-A41F-FBDD64094794}" destId="{AD270DD5-E52D-4917-B4DA-57F0C5CB173F}" srcOrd="2" destOrd="0" presId="urn:microsoft.com/office/officeart/2005/8/layout/hList1"/>
    <dgm:cxn modelId="{10771781-F780-45AF-9C79-0DA0B8E67F66}" type="presParOf" srcId="{AD270DD5-E52D-4917-B4DA-57F0C5CB173F}" destId="{FE7BA897-2678-4744-9AEB-024990474804}" srcOrd="0" destOrd="0" presId="urn:microsoft.com/office/officeart/2005/8/layout/hList1"/>
    <dgm:cxn modelId="{9C5266C9-E08B-4CDD-B6EA-0643BC5FA77E}" type="presParOf" srcId="{AD270DD5-E52D-4917-B4DA-57F0C5CB173F}" destId="{675B3428-42FB-4AAA-94A6-A527DFCFAE3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1E2BE7-152D-4BAE-B0B8-1927B7857237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CC2F4CD-52C2-4EF8-967B-C3108A500AAD}">
      <dgm:prSet/>
      <dgm:spPr/>
      <dgm:t>
        <a:bodyPr/>
        <a:lstStyle/>
        <a:p>
          <a:r>
            <a:rPr lang="en-US"/>
            <a:t>Extracción de características:</a:t>
          </a:r>
        </a:p>
      </dgm:t>
    </dgm:pt>
    <dgm:pt modelId="{E97A9E9D-3415-431B-8B4A-58E6A5F630A4}" type="parTrans" cxnId="{F6D1942C-CC8A-46DE-8BBC-DA2992D17301}">
      <dgm:prSet/>
      <dgm:spPr/>
      <dgm:t>
        <a:bodyPr/>
        <a:lstStyle/>
        <a:p>
          <a:endParaRPr lang="en-US"/>
        </a:p>
      </dgm:t>
    </dgm:pt>
    <dgm:pt modelId="{FFC959A7-F32F-4EF4-B1F5-2B123D5CB020}" type="sibTrans" cxnId="{F6D1942C-CC8A-46DE-8BBC-DA2992D17301}">
      <dgm:prSet/>
      <dgm:spPr/>
      <dgm:t>
        <a:bodyPr/>
        <a:lstStyle/>
        <a:p>
          <a:endParaRPr lang="en-US"/>
        </a:p>
      </dgm:t>
    </dgm:pt>
    <dgm:pt modelId="{E21C2BCC-7C05-49AE-A270-D3AE428C3545}">
      <dgm:prSet/>
      <dgm:spPr/>
      <dgm:t>
        <a:bodyPr/>
        <a:lstStyle/>
        <a:p>
          <a:r>
            <a:rPr lang="en-US" dirty="0"/>
            <a:t>PCA, para </a:t>
          </a:r>
          <a:r>
            <a:rPr lang="en-US" dirty="0" err="1"/>
            <a:t>crear</a:t>
          </a:r>
          <a:r>
            <a:rPr lang="en-US" dirty="0"/>
            <a:t> un </a:t>
          </a:r>
          <a:r>
            <a:rPr lang="en-US" dirty="0" err="1"/>
            <a:t>pequeño</a:t>
          </a:r>
          <a:r>
            <a:rPr lang="en-US" dirty="0"/>
            <a:t> numero de </a:t>
          </a:r>
          <a:r>
            <a:rPr lang="en-US" dirty="0" err="1"/>
            <a:t>características</a:t>
          </a:r>
          <a:r>
            <a:rPr lang="en-US" dirty="0"/>
            <a:t> </a:t>
          </a:r>
          <a:r>
            <a:rPr lang="en-US" dirty="0" err="1"/>
            <a:t>significativas</a:t>
          </a:r>
          <a:endParaRPr lang="en-US" dirty="0"/>
        </a:p>
      </dgm:t>
    </dgm:pt>
    <dgm:pt modelId="{A8DC1CEC-F05B-4594-923B-2A3504F33EB2}" type="parTrans" cxnId="{8D28613A-4656-4CD3-ACA5-090A01AF9CE0}">
      <dgm:prSet/>
      <dgm:spPr/>
      <dgm:t>
        <a:bodyPr/>
        <a:lstStyle/>
        <a:p>
          <a:endParaRPr lang="en-US"/>
        </a:p>
      </dgm:t>
    </dgm:pt>
    <dgm:pt modelId="{62EE1445-134C-4538-B09D-DBE2C2BCAA50}" type="sibTrans" cxnId="{8D28613A-4656-4CD3-ACA5-090A01AF9CE0}">
      <dgm:prSet/>
      <dgm:spPr/>
      <dgm:t>
        <a:bodyPr/>
        <a:lstStyle/>
        <a:p>
          <a:endParaRPr lang="en-US"/>
        </a:p>
      </dgm:t>
    </dgm:pt>
    <dgm:pt modelId="{7F2400E9-76F9-44A7-A66C-70498827E685}">
      <dgm:prSet/>
      <dgm:spPr/>
      <dgm:t>
        <a:bodyPr/>
        <a:lstStyle/>
        <a:p>
          <a:r>
            <a:rPr lang="en-US"/>
            <a:t>Eliminación de características altamente correlacionadas</a:t>
          </a:r>
        </a:p>
      </dgm:t>
    </dgm:pt>
    <dgm:pt modelId="{8B672586-96C3-4BDC-8014-BEC7B2564850}" type="parTrans" cxnId="{B73361F2-44B0-4956-AED0-6C7F2E695B1A}">
      <dgm:prSet/>
      <dgm:spPr/>
      <dgm:t>
        <a:bodyPr/>
        <a:lstStyle/>
        <a:p>
          <a:endParaRPr lang="en-US"/>
        </a:p>
      </dgm:t>
    </dgm:pt>
    <dgm:pt modelId="{DE625638-3A92-4BB6-83D4-69B876040E28}" type="sibTrans" cxnId="{B73361F2-44B0-4956-AED0-6C7F2E695B1A}">
      <dgm:prSet/>
      <dgm:spPr/>
      <dgm:t>
        <a:bodyPr/>
        <a:lstStyle/>
        <a:p>
          <a:endParaRPr lang="en-US"/>
        </a:p>
      </dgm:t>
    </dgm:pt>
    <dgm:pt modelId="{6F29C5BD-FDFB-42BB-A869-C1C428B31D82}">
      <dgm:prSet/>
      <dgm:spPr/>
      <dgm:t>
        <a:bodyPr/>
        <a:lstStyle/>
        <a:p>
          <a:r>
            <a:rPr lang="en-US"/>
            <a:t>Clusterizaciones, para crear una variable categórica a partir de varias numéricas</a:t>
          </a:r>
        </a:p>
      </dgm:t>
    </dgm:pt>
    <dgm:pt modelId="{2A507116-CAAB-4676-95AA-0907EDABCE8D}" type="parTrans" cxnId="{DB6F9D36-015F-46B0-A7F0-3CA3BB78EAB6}">
      <dgm:prSet/>
      <dgm:spPr/>
      <dgm:t>
        <a:bodyPr/>
        <a:lstStyle/>
        <a:p>
          <a:endParaRPr lang="en-US"/>
        </a:p>
      </dgm:t>
    </dgm:pt>
    <dgm:pt modelId="{61D082B1-CAD4-4EF3-9E08-F616292FF261}" type="sibTrans" cxnId="{DB6F9D36-015F-46B0-A7F0-3CA3BB78EAB6}">
      <dgm:prSet/>
      <dgm:spPr/>
      <dgm:t>
        <a:bodyPr/>
        <a:lstStyle/>
        <a:p>
          <a:endParaRPr lang="en-US"/>
        </a:p>
      </dgm:t>
    </dgm:pt>
    <dgm:pt modelId="{6FE2C63E-B215-4FF7-B3AF-74DB69755ACD}">
      <dgm:prSet/>
      <dgm:spPr/>
      <dgm:t>
        <a:bodyPr/>
        <a:lstStyle/>
        <a:p>
          <a:r>
            <a:rPr lang="en-US"/>
            <a:t>Análisis de texto, por ejemplo crear un score de sentimiento desde textos</a:t>
          </a:r>
        </a:p>
      </dgm:t>
    </dgm:pt>
    <dgm:pt modelId="{1345F528-B31C-4A80-B27A-B1F6D02E0E39}" type="parTrans" cxnId="{B3398D2F-B595-4FBE-AE18-D729E7189DC9}">
      <dgm:prSet/>
      <dgm:spPr/>
      <dgm:t>
        <a:bodyPr/>
        <a:lstStyle/>
        <a:p>
          <a:endParaRPr lang="en-US"/>
        </a:p>
      </dgm:t>
    </dgm:pt>
    <dgm:pt modelId="{EB62314E-8B61-42FA-A806-74EAD177230A}" type="sibTrans" cxnId="{B3398D2F-B595-4FBE-AE18-D729E7189DC9}">
      <dgm:prSet/>
      <dgm:spPr/>
      <dgm:t>
        <a:bodyPr/>
        <a:lstStyle/>
        <a:p>
          <a:endParaRPr lang="en-US"/>
        </a:p>
      </dgm:t>
    </dgm:pt>
    <dgm:pt modelId="{09269053-B691-4347-9B93-9D95AF706AE3}">
      <dgm:prSet/>
      <dgm:spPr/>
      <dgm:t>
        <a:bodyPr/>
        <a:lstStyle/>
        <a:p>
          <a:r>
            <a:rPr lang="en-US"/>
            <a:t>Algoritmos de detección de bordes, para imágenes</a:t>
          </a:r>
        </a:p>
      </dgm:t>
    </dgm:pt>
    <dgm:pt modelId="{83814AE2-2DCC-4C8D-B4C9-55C4179F6A9B}" type="parTrans" cxnId="{50DE4299-3854-4D4E-9284-C67FC7B432AF}">
      <dgm:prSet/>
      <dgm:spPr/>
      <dgm:t>
        <a:bodyPr/>
        <a:lstStyle/>
        <a:p>
          <a:endParaRPr lang="en-US"/>
        </a:p>
      </dgm:t>
    </dgm:pt>
    <dgm:pt modelId="{B05D10AD-73CB-4BCC-98BE-C77F4D5F63D5}" type="sibTrans" cxnId="{50DE4299-3854-4D4E-9284-C67FC7B432AF}">
      <dgm:prSet/>
      <dgm:spPr/>
      <dgm:t>
        <a:bodyPr/>
        <a:lstStyle/>
        <a:p>
          <a:endParaRPr lang="en-US"/>
        </a:p>
      </dgm:t>
    </dgm:pt>
    <dgm:pt modelId="{01D40F43-838D-418D-BE84-4E7D462443B4}">
      <dgm:prSet/>
      <dgm:spPr/>
      <dgm:t>
        <a:bodyPr/>
        <a:lstStyle/>
        <a:p>
          <a:r>
            <a:rPr lang="en-US"/>
            <a:t>Selección de características</a:t>
          </a:r>
        </a:p>
      </dgm:t>
    </dgm:pt>
    <dgm:pt modelId="{E776EDE0-5F5F-4F35-A404-AA38FEAB6B90}" type="parTrans" cxnId="{A1612BDA-5382-4CD3-8E5E-6E061D074864}">
      <dgm:prSet/>
      <dgm:spPr/>
      <dgm:t>
        <a:bodyPr/>
        <a:lstStyle/>
        <a:p>
          <a:endParaRPr lang="en-US"/>
        </a:p>
      </dgm:t>
    </dgm:pt>
    <dgm:pt modelId="{741CAE35-6363-49DF-8F70-EFCE21BC8710}" type="sibTrans" cxnId="{A1612BDA-5382-4CD3-8E5E-6E061D074864}">
      <dgm:prSet/>
      <dgm:spPr/>
      <dgm:t>
        <a:bodyPr/>
        <a:lstStyle/>
        <a:p>
          <a:endParaRPr lang="en-US"/>
        </a:p>
      </dgm:t>
    </dgm:pt>
    <dgm:pt modelId="{0EB827B8-FB8E-4D3B-915F-21BA04F623F5}">
      <dgm:prSet/>
      <dgm:spPr/>
      <dgm:t>
        <a:bodyPr/>
        <a:lstStyle/>
        <a:p>
          <a:r>
            <a:rPr lang="en-US" dirty="0"/>
            <a:t>Es la </a:t>
          </a:r>
          <a:r>
            <a:rPr lang="en-US" dirty="0" err="1"/>
            <a:t>parte</a:t>
          </a:r>
          <a:r>
            <a:rPr lang="en-US" dirty="0"/>
            <a:t> </a:t>
          </a:r>
          <a:r>
            <a:rPr lang="en-US" dirty="0" err="1"/>
            <a:t>más</a:t>
          </a:r>
          <a:r>
            <a:rPr lang="en-US" dirty="0"/>
            <a:t> </a:t>
          </a:r>
          <a:r>
            <a:rPr lang="en-US" dirty="0" err="1"/>
            <a:t>interactiva</a:t>
          </a:r>
          <a:r>
            <a:rPr lang="en-US" dirty="0"/>
            <a:t> y </a:t>
          </a:r>
          <a:r>
            <a:rPr lang="en-US" dirty="0" err="1"/>
            <a:t>creativa</a:t>
          </a:r>
          <a:r>
            <a:rPr lang="en-US" dirty="0"/>
            <a:t> del </a:t>
          </a:r>
          <a:r>
            <a:rPr lang="en-US" dirty="0" err="1"/>
            <a:t>proceso</a:t>
          </a:r>
          <a:endParaRPr lang="en-US" dirty="0"/>
        </a:p>
      </dgm:t>
    </dgm:pt>
    <dgm:pt modelId="{7CE0344A-7BD4-40C0-983F-376E6B83D3A4}" type="parTrans" cxnId="{B3F87111-165A-45FD-8DEA-9CA96D5B095C}">
      <dgm:prSet/>
      <dgm:spPr/>
      <dgm:t>
        <a:bodyPr/>
        <a:lstStyle/>
        <a:p>
          <a:endParaRPr lang="en-US"/>
        </a:p>
      </dgm:t>
    </dgm:pt>
    <dgm:pt modelId="{ACD0F6E3-01CA-4F92-B133-375A55230294}" type="sibTrans" cxnId="{B3F87111-165A-45FD-8DEA-9CA96D5B095C}">
      <dgm:prSet/>
      <dgm:spPr/>
      <dgm:t>
        <a:bodyPr/>
        <a:lstStyle/>
        <a:p>
          <a:endParaRPr lang="en-US"/>
        </a:p>
      </dgm:t>
    </dgm:pt>
    <dgm:pt modelId="{F02B4101-BD69-4AC2-A1F7-6DFFCDF3C9CD}">
      <dgm:prSet/>
      <dgm:spPr/>
      <dgm:t>
        <a:bodyPr/>
        <a:lstStyle/>
        <a:p>
          <a:r>
            <a:rPr lang="en-US"/>
            <a:t>La capacidad de cómputo actual permite en algunos casos usar fuerza bruta</a:t>
          </a:r>
        </a:p>
      </dgm:t>
    </dgm:pt>
    <dgm:pt modelId="{9D8919EC-A7CB-4E18-AD3E-141A4444A881}" type="parTrans" cxnId="{5E36A4CE-5C49-413A-B9E5-766FFBFEC767}">
      <dgm:prSet/>
      <dgm:spPr/>
      <dgm:t>
        <a:bodyPr/>
        <a:lstStyle/>
        <a:p>
          <a:endParaRPr lang="en-US"/>
        </a:p>
      </dgm:t>
    </dgm:pt>
    <dgm:pt modelId="{635AC35A-9463-4EE9-9E0B-005B689DFB73}" type="sibTrans" cxnId="{5E36A4CE-5C49-413A-B9E5-766FFBFEC767}">
      <dgm:prSet/>
      <dgm:spPr/>
      <dgm:t>
        <a:bodyPr/>
        <a:lstStyle/>
        <a:p>
          <a:endParaRPr lang="en-US"/>
        </a:p>
      </dgm:t>
    </dgm:pt>
    <dgm:pt modelId="{A2FA1EC2-C379-430C-8460-612DF56207E8}" type="pres">
      <dgm:prSet presAssocID="{EC1E2BE7-152D-4BAE-B0B8-1927B7857237}" presName="Name0" presStyleCnt="0">
        <dgm:presLayoutVars>
          <dgm:dir/>
          <dgm:animLvl val="lvl"/>
          <dgm:resizeHandles val="exact"/>
        </dgm:presLayoutVars>
      </dgm:prSet>
      <dgm:spPr/>
    </dgm:pt>
    <dgm:pt modelId="{9EE7FC66-EC92-428C-80E9-2B67C20124A5}" type="pres">
      <dgm:prSet presAssocID="{DCC2F4CD-52C2-4EF8-967B-C3108A500AAD}" presName="composite" presStyleCnt="0"/>
      <dgm:spPr/>
    </dgm:pt>
    <dgm:pt modelId="{C159B7F7-F01C-416B-9D4C-BFCE233AA64D}" type="pres">
      <dgm:prSet presAssocID="{DCC2F4CD-52C2-4EF8-967B-C3108A500AAD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4673CA84-F1EC-45CB-87C2-5455B56B7EAD}" type="pres">
      <dgm:prSet presAssocID="{DCC2F4CD-52C2-4EF8-967B-C3108A500AAD}" presName="desTx" presStyleLbl="alignAccFollowNode1" presStyleIdx="0" presStyleCnt="2">
        <dgm:presLayoutVars>
          <dgm:bulletEnabled val="1"/>
        </dgm:presLayoutVars>
      </dgm:prSet>
      <dgm:spPr/>
    </dgm:pt>
    <dgm:pt modelId="{E597C737-B451-4376-90FE-1FA660197646}" type="pres">
      <dgm:prSet presAssocID="{FFC959A7-F32F-4EF4-B1F5-2B123D5CB020}" presName="space" presStyleCnt="0"/>
      <dgm:spPr/>
    </dgm:pt>
    <dgm:pt modelId="{290F6C8A-A2D8-46AF-9CC1-062C8A20CC12}" type="pres">
      <dgm:prSet presAssocID="{01D40F43-838D-418D-BE84-4E7D462443B4}" presName="composite" presStyleCnt="0"/>
      <dgm:spPr/>
    </dgm:pt>
    <dgm:pt modelId="{13E43B8C-58AE-438D-A455-5A0E9844BF9F}" type="pres">
      <dgm:prSet presAssocID="{01D40F43-838D-418D-BE84-4E7D462443B4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D36EC659-7429-42B0-A8BC-7E918D86418C}" type="pres">
      <dgm:prSet presAssocID="{01D40F43-838D-418D-BE84-4E7D462443B4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7CAABE05-FF6F-4BB8-B120-EB626977E869}" type="presOf" srcId="{01D40F43-838D-418D-BE84-4E7D462443B4}" destId="{13E43B8C-58AE-438D-A455-5A0E9844BF9F}" srcOrd="0" destOrd="0" presId="urn:microsoft.com/office/officeart/2005/8/layout/hList1"/>
    <dgm:cxn modelId="{B3F87111-165A-45FD-8DEA-9CA96D5B095C}" srcId="{01D40F43-838D-418D-BE84-4E7D462443B4}" destId="{0EB827B8-FB8E-4D3B-915F-21BA04F623F5}" srcOrd="0" destOrd="0" parTransId="{7CE0344A-7BD4-40C0-983F-376E6B83D3A4}" sibTransId="{ACD0F6E3-01CA-4F92-B133-375A55230294}"/>
    <dgm:cxn modelId="{4AAA9329-0952-4D4A-A4E3-95FD0F1F5705}" type="presOf" srcId="{E21C2BCC-7C05-49AE-A270-D3AE428C3545}" destId="{4673CA84-F1EC-45CB-87C2-5455B56B7EAD}" srcOrd="0" destOrd="0" presId="urn:microsoft.com/office/officeart/2005/8/layout/hList1"/>
    <dgm:cxn modelId="{ABEFDA2B-B2BD-48FC-B8C6-EE679AC1B92D}" type="presOf" srcId="{6F29C5BD-FDFB-42BB-A869-C1C428B31D82}" destId="{4673CA84-F1EC-45CB-87C2-5455B56B7EAD}" srcOrd="0" destOrd="2" presId="urn:microsoft.com/office/officeart/2005/8/layout/hList1"/>
    <dgm:cxn modelId="{F6D1942C-CC8A-46DE-8BBC-DA2992D17301}" srcId="{EC1E2BE7-152D-4BAE-B0B8-1927B7857237}" destId="{DCC2F4CD-52C2-4EF8-967B-C3108A500AAD}" srcOrd="0" destOrd="0" parTransId="{E97A9E9D-3415-431B-8B4A-58E6A5F630A4}" sibTransId="{FFC959A7-F32F-4EF4-B1F5-2B123D5CB020}"/>
    <dgm:cxn modelId="{B3398D2F-B595-4FBE-AE18-D729E7189DC9}" srcId="{DCC2F4CD-52C2-4EF8-967B-C3108A500AAD}" destId="{6FE2C63E-B215-4FF7-B3AF-74DB69755ACD}" srcOrd="3" destOrd="0" parTransId="{1345F528-B31C-4A80-B27A-B1F6D02E0E39}" sibTransId="{EB62314E-8B61-42FA-A806-74EAD177230A}"/>
    <dgm:cxn modelId="{DB6F9D36-015F-46B0-A7F0-3CA3BB78EAB6}" srcId="{DCC2F4CD-52C2-4EF8-967B-C3108A500AAD}" destId="{6F29C5BD-FDFB-42BB-A869-C1C428B31D82}" srcOrd="2" destOrd="0" parTransId="{2A507116-CAAB-4676-95AA-0907EDABCE8D}" sibTransId="{61D082B1-CAD4-4EF3-9E08-F616292FF261}"/>
    <dgm:cxn modelId="{8D28613A-4656-4CD3-ACA5-090A01AF9CE0}" srcId="{DCC2F4CD-52C2-4EF8-967B-C3108A500AAD}" destId="{E21C2BCC-7C05-49AE-A270-D3AE428C3545}" srcOrd="0" destOrd="0" parTransId="{A8DC1CEC-F05B-4594-923B-2A3504F33EB2}" sibTransId="{62EE1445-134C-4538-B09D-DBE2C2BCAA50}"/>
    <dgm:cxn modelId="{B875165D-31A2-4FE9-90FF-C7D819ED0328}" type="presOf" srcId="{EC1E2BE7-152D-4BAE-B0B8-1927B7857237}" destId="{A2FA1EC2-C379-430C-8460-612DF56207E8}" srcOrd="0" destOrd="0" presId="urn:microsoft.com/office/officeart/2005/8/layout/hList1"/>
    <dgm:cxn modelId="{22D4216D-9AE7-481B-819C-4EBFC0CAAF5D}" type="presOf" srcId="{0EB827B8-FB8E-4D3B-915F-21BA04F623F5}" destId="{D36EC659-7429-42B0-A8BC-7E918D86418C}" srcOrd="0" destOrd="0" presId="urn:microsoft.com/office/officeart/2005/8/layout/hList1"/>
    <dgm:cxn modelId="{2480CC5A-BC8B-491B-A2C0-EEE5E71470BA}" type="presOf" srcId="{DCC2F4CD-52C2-4EF8-967B-C3108A500AAD}" destId="{C159B7F7-F01C-416B-9D4C-BFCE233AA64D}" srcOrd="0" destOrd="0" presId="urn:microsoft.com/office/officeart/2005/8/layout/hList1"/>
    <dgm:cxn modelId="{50DE4299-3854-4D4E-9284-C67FC7B432AF}" srcId="{DCC2F4CD-52C2-4EF8-967B-C3108A500AAD}" destId="{09269053-B691-4347-9B93-9D95AF706AE3}" srcOrd="4" destOrd="0" parTransId="{83814AE2-2DCC-4C8D-B4C9-55C4179F6A9B}" sibTransId="{B05D10AD-73CB-4BCC-98BE-C77F4D5F63D5}"/>
    <dgm:cxn modelId="{2C72D5B1-6E98-4841-907F-F226FDB2E52F}" type="presOf" srcId="{6FE2C63E-B215-4FF7-B3AF-74DB69755ACD}" destId="{4673CA84-F1EC-45CB-87C2-5455B56B7EAD}" srcOrd="0" destOrd="3" presId="urn:microsoft.com/office/officeart/2005/8/layout/hList1"/>
    <dgm:cxn modelId="{98B6E0B2-74C7-4CE0-9F88-BAD66E23917F}" type="presOf" srcId="{09269053-B691-4347-9B93-9D95AF706AE3}" destId="{4673CA84-F1EC-45CB-87C2-5455B56B7EAD}" srcOrd="0" destOrd="4" presId="urn:microsoft.com/office/officeart/2005/8/layout/hList1"/>
    <dgm:cxn modelId="{5E36A4CE-5C49-413A-B9E5-766FFBFEC767}" srcId="{01D40F43-838D-418D-BE84-4E7D462443B4}" destId="{F02B4101-BD69-4AC2-A1F7-6DFFCDF3C9CD}" srcOrd="1" destOrd="0" parTransId="{9D8919EC-A7CB-4E18-AD3E-141A4444A881}" sibTransId="{635AC35A-9463-4EE9-9E0B-005B689DFB73}"/>
    <dgm:cxn modelId="{6A845AD6-833C-4F0D-B357-ED919350D99F}" type="presOf" srcId="{F02B4101-BD69-4AC2-A1F7-6DFFCDF3C9CD}" destId="{D36EC659-7429-42B0-A8BC-7E918D86418C}" srcOrd="0" destOrd="1" presId="urn:microsoft.com/office/officeart/2005/8/layout/hList1"/>
    <dgm:cxn modelId="{A1612BDA-5382-4CD3-8E5E-6E061D074864}" srcId="{EC1E2BE7-152D-4BAE-B0B8-1927B7857237}" destId="{01D40F43-838D-418D-BE84-4E7D462443B4}" srcOrd="1" destOrd="0" parTransId="{E776EDE0-5F5F-4F35-A404-AA38FEAB6B90}" sibTransId="{741CAE35-6363-49DF-8F70-EFCE21BC8710}"/>
    <dgm:cxn modelId="{B73361F2-44B0-4956-AED0-6C7F2E695B1A}" srcId="{DCC2F4CD-52C2-4EF8-967B-C3108A500AAD}" destId="{7F2400E9-76F9-44A7-A66C-70498827E685}" srcOrd="1" destOrd="0" parTransId="{8B672586-96C3-4BDC-8014-BEC7B2564850}" sibTransId="{DE625638-3A92-4BB6-83D4-69B876040E28}"/>
    <dgm:cxn modelId="{36541BFA-117E-423E-A3FC-D607DA0E61B4}" type="presOf" srcId="{7F2400E9-76F9-44A7-A66C-70498827E685}" destId="{4673CA84-F1EC-45CB-87C2-5455B56B7EAD}" srcOrd="0" destOrd="1" presId="urn:microsoft.com/office/officeart/2005/8/layout/hList1"/>
    <dgm:cxn modelId="{DECC7483-90CA-4583-BE0E-4435E9D2E6EB}" type="presParOf" srcId="{A2FA1EC2-C379-430C-8460-612DF56207E8}" destId="{9EE7FC66-EC92-428C-80E9-2B67C20124A5}" srcOrd="0" destOrd="0" presId="urn:microsoft.com/office/officeart/2005/8/layout/hList1"/>
    <dgm:cxn modelId="{4F566096-D6BC-43A4-92A4-8443AAD4E1A2}" type="presParOf" srcId="{9EE7FC66-EC92-428C-80E9-2B67C20124A5}" destId="{C159B7F7-F01C-416B-9D4C-BFCE233AA64D}" srcOrd="0" destOrd="0" presId="urn:microsoft.com/office/officeart/2005/8/layout/hList1"/>
    <dgm:cxn modelId="{AD5320C2-4875-42F8-BB8B-000B393AD656}" type="presParOf" srcId="{9EE7FC66-EC92-428C-80E9-2B67C20124A5}" destId="{4673CA84-F1EC-45CB-87C2-5455B56B7EAD}" srcOrd="1" destOrd="0" presId="urn:microsoft.com/office/officeart/2005/8/layout/hList1"/>
    <dgm:cxn modelId="{FF639D0A-977F-4004-B6FE-81EFAD9432CD}" type="presParOf" srcId="{A2FA1EC2-C379-430C-8460-612DF56207E8}" destId="{E597C737-B451-4376-90FE-1FA660197646}" srcOrd="1" destOrd="0" presId="urn:microsoft.com/office/officeart/2005/8/layout/hList1"/>
    <dgm:cxn modelId="{6ADCEE19-9892-4ADA-9A2A-E4D7F15B28FC}" type="presParOf" srcId="{A2FA1EC2-C379-430C-8460-612DF56207E8}" destId="{290F6C8A-A2D8-46AF-9CC1-062C8A20CC12}" srcOrd="2" destOrd="0" presId="urn:microsoft.com/office/officeart/2005/8/layout/hList1"/>
    <dgm:cxn modelId="{0D9EC7F8-E0AD-4455-AD47-C1A40F334474}" type="presParOf" srcId="{290F6C8A-A2D8-46AF-9CC1-062C8A20CC12}" destId="{13E43B8C-58AE-438D-A455-5A0E9844BF9F}" srcOrd="0" destOrd="0" presId="urn:microsoft.com/office/officeart/2005/8/layout/hList1"/>
    <dgm:cxn modelId="{03EB4187-7053-4A76-BF07-16DB9D6C91B2}" type="presParOf" srcId="{290F6C8A-A2D8-46AF-9CC1-062C8A20CC12}" destId="{D36EC659-7429-42B0-A8BC-7E918D86418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4790A29-FE9C-4550-A162-4DDB254F87F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BBFC3F0-D7A4-4C76-A327-D11A4D8C92D9}">
      <dgm:prSet/>
      <dgm:spPr/>
      <dgm:t>
        <a:bodyPr/>
        <a:lstStyle/>
        <a:p>
          <a:r>
            <a:rPr lang="es-419"/>
            <a:t>StandarScaler()</a:t>
          </a:r>
          <a:endParaRPr lang="en-US"/>
        </a:p>
      </dgm:t>
    </dgm:pt>
    <dgm:pt modelId="{C3FD3FE9-E227-43DE-8A33-52CE848FB815}" type="parTrans" cxnId="{2AD1C627-3529-4DC1-BD92-8E2B351926C1}">
      <dgm:prSet/>
      <dgm:spPr/>
      <dgm:t>
        <a:bodyPr/>
        <a:lstStyle/>
        <a:p>
          <a:endParaRPr lang="en-US"/>
        </a:p>
      </dgm:t>
    </dgm:pt>
    <dgm:pt modelId="{F19BB330-0D1C-4B6D-9ABE-F5CAD96562AC}" type="sibTrans" cxnId="{2AD1C627-3529-4DC1-BD92-8E2B351926C1}">
      <dgm:prSet/>
      <dgm:spPr/>
      <dgm:t>
        <a:bodyPr/>
        <a:lstStyle/>
        <a:p>
          <a:endParaRPr lang="en-US"/>
        </a:p>
      </dgm:t>
    </dgm:pt>
    <dgm:pt modelId="{2216C01E-D79A-41DE-AE93-21CFD3BF2A8A}">
      <dgm:prSet/>
      <dgm:spPr/>
      <dgm:t>
        <a:bodyPr/>
        <a:lstStyle/>
        <a:p>
          <a:r>
            <a:rPr lang="en-US"/>
            <a:t>MinMaxScaler()</a:t>
          </a:r>
        </a:p>
      </dgm:t>
    </dgm:pt>
    <dgm:pt modelId="{A2DE7493-2913-4964-BB74-B8F6BF580EFE}" type="parTrans" cxnId="{5D53F8F3-D3A4-4767-AB29-3F5A9143618D}">
      <dgm:prSet/>
      <dgm:spPr/>
      <dgm:t>
        <a:bodyPr/>
        <a:lstStyle/>
        <a:p>
          <a:endParaRPr lang="en-US"/>
        </a:p>
      </dgm:t>
    </dgm:pt>
    <dgm:pt modelId="{ADA78CAE-9FC6-4FB1-BC01-96A46F99475E}" type="sibTrans" cxnId="{5D53F8F3-D3A4-4767-AB29-3F5A9143618D}">
      <dgm:prSet/>
      <dgm:spPr/>
      <dgm:t>
        <a:bodyPr/>
        <a:lstStyle/>
        <a:p>
          <a:endParaRPr lang="en-US"/>
        </a:p>
      </dgm:t>
    </dgm:pt>
    <dgm:pt modelId="{387D0AF8-927F-4DF4-99FD-4A1FA6B8A741}">
      <dgm:prSet/>
      <dgm:spPr/>
      <dgm:t>
        <a:bodyPr/>
        <a:lstStyle/>
        <a:p>
          <a:r>
            <a:rPr lang="en-US"/>
            <a:t>MaxAbsScaler()</a:t>
          </a:r>
        </a:p>
      </dgm:t>
    </dgm:pt>
    <dgm:pt modelId="{F7CA9946-F9D2-4628-BE9F-7F006282D610}" type="parTrans" cxnId="{54BCD599-BB9C-46D9-B487-6424AE8BB13D}">
      <dgm:prSet/>
      <dgm:spPr/>
      <dgm:t>
        <a:bodyPr/>
        <a:lstStyle/>
        <a:p>
          <a:endParaRPr lang="en-US"/>
        </a:p>
      </dgm:t>
    </dgm:pt>
    <dgm:pt modelId="{12EBAF38-473B-40F4-A0CA-52CC9C527811}" type="sibTrans" cxnId="{54BCD599-BB9C-46D9-B487-6424AE8BB13D}">
      <dgm:prSet/>
      <dgm:spPr/>
      <dgm:t>
        <a:bodyPr/>
        <a:lstStyle/>
        <a:p>
          <a:endParaRPr lang="en-US"/>
        </a:p>
      </dgm:t>
    </dgm:pt>
    <dgm:pt modelId="{CCCA41E3-2D60-4C92-A33A-3FC82EF03E12}">
      <dgm:prSet/>
      <dgm:spPr/>
      <dgm:t>
        <a:bodyPr/>
        <a:lstStyle/>
        <a:p>
          <a:r>
            <a:rPr lang="en-US"/>
            <a:t>RobustScaler()</a:t>
          </a:r>
        </a:p>
      </dgm:t>
    </dgm:pt>
    <dgm:pt modelId="{CD4E436C-32AB-4D9F-A157-02902BEEC4C1}" type="parTrans" cxnId="{F317F7C2-D282-43E8-A01B-AFB53DE69351}">
      <dgm:prSet/>
      <dgm:spPr/>
      <dgm:t>
        <a:bodyPr/>
        <a:lstStyle/>
        <a:p>
          <a:endParaRPr lang="en-US"/>
        </a:p>
      </dgm:t>
    </dgm:pt>
    <dgm:pt modelId="{5F33A775-21AF-42E9-9F2A-868BE4D296B7}" type="sibTrans" cxnId="{F317F7C2-D282-43E8-A01B-AFB53DE69351}">
      <dgm:prSet/>
      <dgm:spPr/>
      <dgm:t>
        <a:bodyPr/>
        <a:lstStyle/>
        <a:p>
          <a:endParaRPr lang="en-US"/>
        </a:p>
      </dgm:t>
    </dgm:pt>
    <dgm:pt modelId="{7A2A405A-075A-435B-9F80-BFFE9E5E8E30}">
      <dgm:prSet/>
      <dgm:spPr/>
      <dgm:t>
        <a:bodyPr/>
        <a:lstStyle/>
        <a:p>
          <a:r>
            <a:rPr lang="en-US"/>
            <a:t>QuantileTransformer()</a:t>
          </a:r>
        </a:p>
      </dgm:t>
    </dgm:pt>
    <dgm:pt modelId="{073D526A-AAF8-4C72-AC85-769432948484}" type="parTrans" cxnId="{DD5B7C10-F8E7-45A9-BBE2-D991DC3117DC}">
      <dgm:prSet/>
      <dgm:spPr/>
      <dgm:t>
        <a:bodyPr/>
        <a:lstStyle/>
        <a:p>
          <a:endParaRPr lang="en-US"/>
        </a:p>
      </dgm:t>
    </dgm:pt>
    <dgm:pt modelId="{F909EEB8-23C1-491F-BFE0-68D5F791F461}" type="sibTrans" cxnId="{DD5B7C10-F8E7-45A9-BBE2-D991DC3117DC}">
      <dgm:prSet/>
      <dgm:spPr/>
      <dgm:t>
        <a:bodyPr/>
        <a:lstStyle/>
        <a:p>
          <a:endParaRPr lang="en-US"/>
        </a:p>
      </dgm:t>
    </dgm:pt>
    <dgm:pt modelId="{0C7184C8-C00C-44D0-9936-9DFAAA85158A}">
      <dgm:prSet/>
      <dgm:spPr/>
      <dgm:t>
        <a:bodyPr/>
        <a:lstStyle/>
        <a:p>
          <a:r>
            <a:rPr lang="en-US"/>
            <a:t>PowerTransformer()</a:t>
          </a:r>
        </a:p>
      </dgm:t>
    </dgm:pt>
    <dgm:pt modelId="{4C624715-A44C-434F-B644-C3929EC76BA7}" type="parTrans" cxnId="{D6C60E85-9A8C-45C4-AED2-5841ED245DB9}">
      <dgm:prSet/>
      <dgm:spPr/>
      <dgm:t>
        <a:bodyPr/>
        <a:lstStyle/>
        <a:p>
          <a:endParaRPr lang="en-US"/>
        </a:p>
      </dgm:t>
    </dgm:pt>
    <dgm:pt modelId="{9B5D4618-9E22-48B3-85CA-279AF1992CAA}" type="sibTrans" cxnId="{D6C60E85-9A8C-45C4-AED2-5841ED245DB9}">
      <dgm:prSet/>
      <dgm:spPr/>
      <dgm:t>
        <a:bodyPr/>
        <a:lstStyle/>
        <a:p>
          <a:endParaRPr lang="en-US"/>
        </a:p>
      </dgm:t>
    </dgm:pt>
    <dgm:pt modelId="{2498C39A-D7B3-41F6-8BD6-75FA3C950143}" type="pres">
      <dgm:prSet presAssocID="{B4790A29-FE9C-4550-A162-4DDB254F87F7}" presName="vert0" presStyleCnt="0">
        <dgm:presLayoutVars>
          <dgm:dir/>
          <dgm:animOne val="branch"/>
          <dgm:animLvl val="lvl"/>
        </dgm:presLayoutVars>
      </dgm:prSet>
      <dgm:spPr/>
    </dgm:pt>
    <dgm:pt modelId="{F23B2924-08B7-48C4-B404-E631C7B540F5}" type="pres">
      <dgm:prSet presAssocID="{1BBFC3F0-D7A4-4C76-A327-D11A4D8C92D9}" presName="thickLine" presStyleLbl="alignNode1" presStyleIdx="0" presStyleCnt="6"/>
      <dgm:spPr/>
    </dgm:pt>
    <dgm:pt modelId="{AFD3894F-FA7C-4E16-9A98-F1815E45C4A8}" type="pres">
      <dgm:prSet presAssocID="{1BBFC3F0-D7A4-4C76-A327-D11A4D8C92D9}" presName="horz1" presStyleCnt="0"/>
      <dgm:spPr/>
    </dgm:pt>
    <dgm:pt modelId="{A9733E1A-AF66-40F3-8B19-9EE73CF1415D}" type="pres">
      <dgm:prSet presAssocID="{1BBFC3F0-D7A4-4C76-A327-D11A4D8C92D9}" presName="tx1" presStyleLbl="revTx" presStyleIdx="0" presStyleCnt="6"/>
      <dgm:spPr/>
    </dgm:pt>
    <dgm:pt modelId="{6184DE52-EEF9-4A82-AD6E-95333300EC4D}" type="pres">
      <dgm:prSet presAssocID="{1BBFC3F0-D7A4-4C76-A327-D11A4D8C92D9}" presName="vert1" presStyleCnt="0"/>
      <dgm:spPr/>
    </dgm:pt>
    <dgm:pt modelId="{EA512576-6801-45C6-AB67-E68CDC92E125}" type="pres">
      <dgm:prSet presAssocID="{2216C01E-D79A-41DE-AE93-21CFD3BF2A8A}" presName="thickLine" presStyleLbl="alignNode1" presStyleIdx="1" presStyleCnt="6"/>
      <dgm:spPr/>
    </dgm:pt>
    <dgm:pt modelId="{DFD185DB-6326-42CB-A1DE-BFA3213DF68D}" type="pres">
      <dgm:prSet presAssocID="{2216C01E-D79A-41DE-AE93-21CFD3BF2A8A}" presName="horz1" presStyleCnt="0"/>
      <dgm:spPr/>
    </dgm:pt>
    <dgm:pt modelId="{3576CE6A-C659-4BED-AF52-52DF878B0387}" type="pres">
      <dgm:prSet presAssocID="{2216C01E-D79A-41DE-AE93-21CFD3BF2A8A}" presName="tx1" presStyleLbl="revTx" presStyleIdx="1" presStyleCnt="6"/>
      <dgm:spPr/>
    </dgm:pt>
    <dgm:pt modelId="{87CF8578-8A6E-4288-AA90-3CA443014021}" type="pres">
      <dgm:prSet presAssocID="{2216C01E-D79A-41DE-AE93-21CFD3BF2A8A}" presName="vert1" presStyleCnt="0"/>
      <dgm:spPr/>
    </dgm:pt>
    <dgm:pt modelId="{23D45301-B0E0-427D-9036-80E07459D4B8}" type="pres">
      <dgm:prSet presAssocID="{387D0AF8-927F-4DF4-99FD-4A1FA6B8A741}" presName="thickLine" presStyleLbl="alignNode1" presStyleIdx="2" presStyleCnt="6"/>
      <dgm:spPr/>
    </dgm:pt>
    <dgm:pt modelId="{B5F7C775-F328-4C62-B61F-1BFAF62E192F}" type="pres">
      <dgm:prSet presAssocID="{387D0AF8-927F-4DF4-99FD-4A1FA6B8A741}" presName="horz1" presStyleCnt="0"/>
      <dgm:spPr/>
    </dgm:pt>
    <dgm:pt modelId="{503898AD-0671-4EBE-BA31-13F5CBB01AA1}" type="pres">
      <dgm:prSet presAssocID="{387D0AF8-927F-4DF4-99FD-4A1FA6B8A741}" presName="tx1" presStyleLbl="revTx" presStyleIdx="2" presStyleCnt="6"/>
      <dgm:spPr/>
    </dgm:pt>
    <dgm:pt modelId="{6310FF9A-EDDC-49D9-8699-673A1AB93736}" type="pres">
      <dgm:prSet presAssocID="{387D0AF8-927F-4DF4-99FD-4A1FA6B8A741}" presName="vert1" presStyleCnt="0"/>
      <dgm:spPr/>
    </dgm:pt>
    <dgm:pt modelId="{AA211C9E-EEC9-46A6-B2BD-BFFA7731A47D}" type="pres">
      <dgm:prSet presAssocID="{CCCA41E3-2D60-4C92-A33A-3FC82EF03E12}" presName="thickLine" presStyleLbl="alignNode1" presStyleIdx="3" presStyleCnt="6"/>
      <dgm:spPr/>
    </dgm:pt>
    <dgm:pt modelId="{8E920D4B-3FC8-4199-9F02-9ABF8DEC1BBF}" type="pres">
      <dgm:prSet presAssocID="{CCCA41E3-2D60-4C92-A33A-3FC82EF03E12}" presName="horz1" presStyleCnt="0"/>
      <dgm:spPr/>
    </dgm:pt>
    <dgm:pt modelId="{E0E89470-5BA3-4B7C-87E7-7A37DBC2F45C}" type="pres">
      <dgm:prSet presAssocID="{CCCA41E3-2D60-4C92-A33A-3FC82EF03E12}" presName="tx1" presStyleLbl="revTx" presStyleIdx="3" presStyleCnt="6"/>
      <dgm:spPr/>
    </dgm:pt>
    <dgm:pt modelId="{49D6A985-5277-4F1E-B366-DD44BDD6567D}" type="pres">
      <dgm:prSet presAssocID="{CCCA41E3-2D60-4C92-A33A-3FC82EF03E12}" presName="vert1" presStyleCnt="0"/>
      <dgm:spPr/>
    </dgm:pt>
    <dgm:pt modelId="{2516D998-3F40-4DB5-88AB-5D21B0A7AFD6}" type="pres">
      <dgm:prSet presAssocID="{7A2A405A-075A-435B-9F80-BFFE9E5E8E30}" presName="thickLine" presStyleLbl="alignNode1" presStyleIdx="4" presStyleCnt="6"/>
      <dgm:spPr/>
    </dgm:pt>
    <dgm:pt modelId="{7BBE8D3F-887E-43E3-A9B7-9B0F0FDF17B0}" type="pres">
      <dgm:prSet presAssocID="{7A2A405A-075A-435B-9F80-BFFE9E5E8E30}" presName="horz1" presStyleCnt="0"/>
      <dgm:spPr/>
    </dgm:pt>
    <dgm:pt modelId="{EB868A12-6E14-41F3-B4E7-550A3DC593EB}" type="pres">
      <dgm:prSet presAssocID="{7A2A405A-075A-435B-9F80-BFFE9E5E8E30}" presName="tx1" presStyleLbl="revTx" presStyleIdx="4" presStyleCnt="6"/>
      <dgm:spPr/>
    </dgm:pt>
    <dgm:pt modelId="{5B849E6B-2E8F-417C-8ED6-08A5E1F5C85C}" type="pres">
      <dgm:prSet presAssocID="{7A2A405A-075A-435B-9F80-BFFE9E5E8E30}" presName="vert1" presStyleCnt="0"/>
      <dgm:spPr/>
    </dgm:pt>
    <dgm:pt modelId="{E5B52899-0331-45EB-AECB-285C978C9BE9}" type="pres">
      <dgm:prSet presAssocID="{0C7184C8-C00C-44D0-9936-9DFAAA85158A}" presName="thickLine" presStyleLbl="alignNode1" presStyleIdx="5" presStyleCnt="6"/>
      <dgm:spPr/>
    </dgm:pt>
    <dgm:pt modelId="{27AB2DB2-5DAE-4F6A-BC3B-632B59A08E69}" type="pres">
      <dgm:prSet presAssocID="{0C7184C8-C00C-44D0-9936-9DFAAA85158A}" presName="horz1" presStyleCnt="0"/>
      <dgm:spPr/>
    </dgm:pt>
    <dgm:pt modelId="{1690FD26-CBFA-4DE3-ACBF-CE9BE5C32A5A}" type="pres">
      <dgm:prSet presAssocID="{0C7184C8-C00C-44D0-9936-9DFAAA85158A}" presName="tx1" presStyleLbl="revTx" presStyleIdx="5" presStyleCnt="6"/>
      <dgm:spPr/>
    </dgm:pt>
    <dgm:pt modelId="{62CED01C-8435-4FF3-AC75-FBA1D7900F63}" type="pres">
      <dgm:prSet presAssocID="{0C7184C8-C00C-44D0-9936-9DFAAA85158A}" presName="vert1" presStyleCnt="0"/>
      <dgm:spPr/>
    </dgm:pt>
  </dgm:ptLst>
  <dgm:cxnLst>
    <dgm:cxn modelId="{DD5B7C10-F8E7-45A9-BBE2-D991DC3117DC}" srcId="{B4790A29-FE9C-4550-A162-4DDB254F87F7}" destId="{7A2A405A-075A-435B-9F80-BFFE9E5E8E30}" srcOrd="4" destOrd="0" parTransId="{073D526A-AAF8-4C72-AC85-769432948484}" sibTransId="{F909EEB8-23C1-491F-BFE0-68D5F791F461}"/>
    <dgm:cxn modelId="{891A131F-F53C-478D-AFD4-CDA5A0A196FF}" type="presOf" srcId="{387D0AF8-927F-4DF4-99FD-4A1FA6B8A741}" destId="{503898AD-0671-4EBE-BA31-13F5CBB01AA1}" srcOrd="0" destOrd="0" presId="urn:microsoft.com/office/officeart/2008/layout/LinedList"/>
    <dgm:cxn modelId="{4334B120-98CA-46A3-8F7C-B12009A89876}" type="presOf" srcId="{CCCA41E3-2D60-4C92-A33A-3FC82EF03E12}" destId="{E0E89470-5BA3-4B7C-87E7-7A37DBC2F45C}" srcOrd="0" destOrd="0" presId="urn:microsoft.com/office/officeart/2008/layout/LinedList"/>
    <dgm:cxn modelId="{2AD1C627-3529-4DC1-BD92-8E2B351926C1}" srcId="{B4790A29-FE9C-4550-A162-4DDB254F87F7}" destId="{1BBFC3F0-D7A4-4C76-A327-D11A4D8C92D9}" srcOrd="0" destOrd="0" parTransId="{C3FD3FE9-E227-43DE-8A33-52CE848FB815}" sibTransId="{F19BB330-0D1C-4B6D-9ABE-F5CAD96562AC}"/>
    <dgm:cxn modelId="{375F0A34-D629-4597-AE3A-95D2CEE7249C}" type="presOf" srcId="{0C7184C8-C00C-44D0-9936-9DFAAA85158A}" destId="{1690FD26-CBFA-4DE3-ACBF-CE9BE5C32A5A}" srcOrd="0" destOrd="0" presId="urn:microsoft.com/office/officeart/2008/layout/LinedList"/>
    <dgm:cxn modelId="{4517DB54-7FDE-4C8A-81B1-C6D6760A17E0}" type="presOf" srcId="{1BBFC3F0-D7A4-4C76-A327-D11A4D8C92D9}" destId="{A9733E1A-AF66-40F3-8B19-9EE73CF1415D}" srcOrd="0" destOrd="0" presId="urn:microsoft.com/office/officeart/2008/layout/LinedList"/>
    <dgm:cxn modelId="{D6C60E85-9A8C-45C4-AED2-5841ED245DB9}" srcId="{B4790A29-FE9C-4550-A162-4DDB254F87F7}" destId="{0C7184C8-C00C-44D0-9936-9DFAAA85158A}" srcOrd="5" destOrd="0" parTransId="{4C624715-A44C-434F-B644-C3929EC76BA7}" sibTransId="{9B5D4618-9E22-48B3-85CA-279AF1992CAA}"/>
    <dgm:cxn modelId="{54BCD599-BB9C-46D9-B487-6424AE8BB13D}" srcId="{B4790A29-FE9C-4550-A162-4DDB254F87F7}" destId="{387D0AF8-927F-4DF4-99FD-4A1FA6B8A741}" srcOrd="2" destOrd="0" parTransId="{F7CA9946-F9D2-4628-BE9F-7F006282D610}" sibTransId="{12EBAF38-473B-40F4-A0CA-52CC9C527811}"/>
    <dgm:cxn modelId="{F317F7C2-D282-43E8-A01B-AFB53DE69351}" srcId="{B4790A29-FE9C-4550-A162-4DDB254F87F7}" destId="{CCCA41E3-2D60-4C92-A33A-3FC82EF03E12}" srcOrd="3" destOrd="0" parTransId="{CD4E436C-32AB-4D9F-A157-02902BEEC4C1}" sibTransId="{5F33A775-21AF-42E9-9F2A-868BE4D296B7}"/>
    <dgm:cxn modelId="{FCEABFCA-819D-4D31-AD54-FF39AA28C425}" type="presOf" srcId="{2216C01E-D79A-41DE-AE93-21CFD3BF2A8A}" destId="{3576CE6A-C659-4BED-AF52-52DF878B0387}" srcOrd="0" destOrd="0" presId="urn:microsoft.com/office/officeart/2008/layout/LinedList"/>
    <dgm:cxn modelId="{3E237ECD-2C84-410B-8072-5555DC48181D}" type="presOf" srcId="{7A2A405A-075A-435B-9F80-BFFE9E5E8E30}" destId="{EB868A12-6E14-41F3-B4E7-550A3DC593EB}" srcOrd="0" destOrd="0" presId="urn:microsoft.com/office/officeart/2008/layout/LinedList"/>
    <dgm:cxn modelId="{3CD602DD-A343-40F4-B349-64253B2499A6}" type="presOf" srcId="{B4790A29-FE9C-4550-A162-4DDB254F87F7}" destId="{2498C39A-D7B3-41F6-8BD6-75FA3C950143}" srcOrd="0" destOrd="0" presId="urn:microsoft.com/office/officeart/2008/layout/LinedList"/>
    <dgm:cxn modelId="{5D53F8F3-D3A4-4767-AB29-3F5A9143618D}" srcId="{B4790A29-FE9C-4550-A162-4DDB254F87F7}" destId="{2216C01E-D79A-41DE-AE93-21CFD3BF2A8A}" srcOrd="1" destOrd="0" parTransId="{A2DE7493-2913-4964-BB74-B8F6BF580EFE}" sibTransId="{ADA78CAE-9FC6-4FB1-BC01-96A46F99475E}"/>
    <dgm:cxn modelId="{96B7209B-99BF-4176-BECF-64570E6A3A24}" type="presParOf" srcId="{2498C39A-D7B3-41F6-8BD6-75FA3C950143}" destId="{F23B2924-08B7-48C4-B404-E631C7B540F5}" srcOrd="0" destOrd="0" presId="urn:microsoft.com/office/officeart/2008/layout/LinedList"/>
    <dgm:cxn modelId="{3F9EB7DD-778B-40A0-A849-36D3BF7729EC}" type="presParOf" srcId="{2498C39A-D7B3-41F6-8BD6-75FA3C950143}" destId="{AFD3894F-FA7C-4E16-9A98-F1815E45C4A8}" srcOrd="1" destOrd="0" presId="urn:microsoft.com/office/officeart/2008/layout/LinedList"/>
    <dgm:cxn modelId="{8F7D4577-7774-4634-A767-1E502DE8D425}" type="presParOf" srcId="{AFD3894F-FA7C-4E16-9A98-F1815E45C4A8}" destId="{A9733E1A-AF66-40F3-8B19-9EE73CF1415D}" srcOrd="0" destOrd="0" presId="urn:microsoft.com/office/officeart/2008/layout/LinedList"/>
    <dgm:cxn modelId="{398A2624-C49D-40E4-BFB3-157205221109}" type="presParOf" srcId="{AFD3894F-FA7C-4E16-9A98-F1815E45C4A8}" destId="{6184DE52-EEF9-4A82-AD6E-95333300EC4D}" srcOrd="1" destOrd="0" presId="urn:microsoft.com/office/officeart/2008/layout/LinedList"/>
    <dgm:cxn modelId="{2595C000-562B-4939-B252-3E003F69C554}" type="presParOf" srcId="{2498C39A-D7B3-41F6-8BD6-75FA3C950143}" destId="{EA512576-6801-45C6-AB67-E68CDC92E125}" srcOrd="2" destOrd="0" presId="urn:microsoft.com/office/officeart/2008/layout/LinedList"/>
    <dgm:cxn modelId="{33E7B524-620C-4924-B9E1-1FB253BED1DC}" type="presParOf" srcId="{2498C39A-D7B3-41F6-8BD6-75FA3C950143}" destId="{DFD185DB-6326-42CB-A1DE-BFA3213DF68D}" srcOrd="3" destOrd="0" presId="urn:microsoft.com/office/officeart/2008/layout/LinedList"/>
    <dgm:cxn modelId="{56FA96E0-8182-48E2-B3ED-E97853E34D98}" type="presParOf" srcId="{DFD185DB-6326-42CB-A1DE-BFA3213DF68D}" destId="{3576CE6A-C659-4BED-AF52-52DF878B0387}" srcOrd="0" destOrd="0" presId="urn:microsoft.com/office/officeart/2008/layout/LinedList"/>
    <dgm:cxn modelId="{231B1B3F-88A5-4678-B49F-1D1B67023002}" type="presParOf" srcId="{DFD185DB-6326-42CB-A1DE-BFA3213DF68D}" destId="{87CF8578-8A6E-4288-AA90-3CA443014021}" srcOrd="1" destOrd="0" presId="urn:microsoft.com/office/officeart/2008/layout/LinedList"/>
    <dgm:cxn modelId="{D4EA837F-9AC6-4E05-A45B-6E083DE4A774}" type="presParOf" srcId="{2498C39A-D7B3-41F6-8BD6-75FA3C950143}" destId="{23D45301-B0E0-427D-9036-80E07459D4B8}" srcOrd="4" destOrd="0" presId="urn:microsoft.com/office/officeart/2008/layout/LinedList"/>
    <dgm:cxn modelId="{057DD6CD-9C68-44C6-B20A-59EC3DC4E1CA}" type="presParOf" srcId="{2498C39A-D7B3-41F6-8BD6-75FA3C950143}" destId="{B5F7C775-F328-4C62-B61F-1BFAF62E192F}" srcOrd="5" destOrd="0" presId="urn:microsoft.com/office/officeart/2008/layout/LinedList"/>
    <dgm:cxn modelId="{F0AA5DCE-767B-4CE4-A10F-B8439653B6B5}" type="presParOf" srcId="{B5F7C775-F328-4C62-B61F-1BFAF62E192F}" destId="{503898AD-0671-4EBE-BA31-13F5CBB01AA1}" srcOrd="0" destOrd="0" presId="urn:microsoft.com/office/officeart/2008/layout/LinedList"/>
    <dgm:cxn modelId="{528027A5-5F26-4F9A-891D-0DB6A4B9BA66}" type="presParOf" srcId="{B5F7C775-F328-4C62-B61F-1BFAF62E192F}" destId="{6310FF9A-EDDC-49D9-8699-673A1AB93736}" srcOrd="1" destOrd="0" presId="urn:microsoft.com/office/officeart/2008/layout/LinedList"/>
    <dgm:cxn modelId="{C5D1984C-CD2A-4FAA-B108-A8C0A2BEA4F2}" type="presParOf" srcId="{2498C39A-D7B3-41F6-8BD6-75FA3C950143}" destId="{AA211C9E-EEC9-46A6-B2BD-BFFA7731A47D}" srcOrd="6" destOrd="0" presId="urn:microsoft.com/office/officeart/2008/layout/LinedList"/>
    <dgm:cxn modelId="{E05C99D5-13AB-4898-B0BC-855CEDDCE34B}" type="presParOf" srcId="{2498C39A-D7B3-41F6-8BD6-75FA3C950143}" destId="{8E920D4B-3FC8-4199-9F02-9ABF8DEC1BBF}" srcOrd="7" destOrd="0" presId="urn:microsoft.com/office/officeart/2008/layout/LinedList"/>
    <dgm:cxn modelId="{708696E7-ADDC-4A68-BF39-43097F4126C8}" type="presParOf" srcId="{8E920D4B-3FC8-4199-9F02-9ABF8DEC1BBF}" destId="{E0E89470-5BA3-4B7C-87E7-7A37DBC2F45C}" srcOrd="0" destOrd="0" presId="urn:microsoft.com/office/officeart/2008/layout/LinedList"/>
    <dgm:cxn modelId="{BE8F35F9-0000-4936-B5F2-3964A79A8F09}" type="presParOf" srcId="{8E920D4B-3FC8-4199-9F02-9ABF8DEC1BBF}" destId="{49D6A985-5277-4F1E-B366-DD44BDD6567D}" srcOrd="1" destOrd="0" presId="urn:microsoft.com/office/officeart/2008/layout/LinedList"/>
    <dgm:cxn modelId="{4E5E2E00-66C5-4D31-961F-8A1189124D85}" type="presParOf" srcId="{2498C39A-D7B3-41F6-8BD6-75FA3C950143}" destId="{2516D998-3F40-4DB5-88AB-5D21B0A7AFD6}" srcOrd="8" destOrd="0" presId="urn:microsoft.com/office/officeart/2008/layout/LinedList"/>
    <dgm:cxn modelId="{FD03C890-7874-4002-A407-50759DEFF11F}" type="presParOf" srcId="{2498C39A-D7B3-41F6-8BD6-75FA3C950143}" destId="{7BBE8D3F-887E-43E3-A9B7-9B0F0FDF17B0}" srcOrd="9" destOrd="0" presId="urn:microsoft.com/office/officeart/2008/layout/LinedList"/>
    <dgm:cxn modelId="{35AD8686-80C7-457B-B3E8-71026399C2D8}" type="presParOf" srcId="{7BBE8D3F-887E-43E3-A9B7-9B0F0FDF17B0}" destId="{EB868A12-6E14-41F3-B4E7-550A3DC593EB}" srcOrd="0" destOrd="0" presId="urn:microsoft.com/office/officeart/2008/layout/LinedList"/>
    <dgm:cxn modelId="{8D4BBD45-60A7-44F9-A641-E2DA9464469E}" type="presParOf" srcId="{7BBE8D3F-887E-43E3-A9B7-9B0F0FDF17B0}" destId="{5B849E6B-2E8F-417C-8ED6-08A5E1F5C85C}" srcOrd="1" destOrd="0" presId="urn:microsoft.com/office/officeart/2008/layout/LinedList"/>
    <dgm:cxn modelId="{D4E2E349-8C49-42AE-A887-BA7D0C4ECBAF}" type="presParOf" srcId="{2498C39A-D7B3-41F6-8BD6-75FA3C950143}" destId="{E5B52899-0331-45EB-AECB-285C978C9BE9}" srcOrd="10" destOrd="0" presId="urn:microsoft.com/office/officeart/2008/layout/LinedList"/>
    <dgm:cxn modelId="{24501541-0D45-4209-95F4-5E3F2375A156}" type="presParOf" srcId="{2498C39A-D7B3-41F6-8BD6-75FA3C950143}" destId="{27AB2DB2-5DAE-4F6A-BC3B-632B59A08E69}" srcOrd="11" destOrd="0" presId="urn:microsoft.com/office/officeart/2008/layout/LinedList"/>
    <dgm:cxn modelId="{93801F3E-A2B4-4DF5-9EF0-1FC4A113FFA7}" type="presParOf" srcId="{27AB2DB2-5DAE-4F6A-BC3B-632B59A08E69}" destId="{1690FD26-CBFA-4DE3-ACBF-CE9BE5C32A5A}" srcOrd="0" destOrd="0" presId="urn:microsoft.com/office/officeart/2008/layout/LinedList"/>
    <dgm:cxn modelId="{CDC6B3A1-6B22-4A6A-99F7-51540C4CF7C6}" type="presParOf" srcId="{27AB2DB2-5DAE-4F6A-BC3B-632B59A08E69}" destId="{62CED01C-8435-4FF3-AC75-FBA1D7900F6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323C64-2E42-4B51-8C80-F5A8966AD3E1}">
      <dsp:nvSpPr>
        <dsp:cNvPr id="0" name=""/>
        <dsp:cNvSpPr/>
      </dsp:nvSpPr>
      <dsp:spPr>
        <a:xfrm>
          <a:off x="51" y="29692"/>
          <a:ext cx="4913783" cy="6912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Creación de características (features)</a:t>
          </a:r>
          <a:endParaRPr lang="en-US" sz="2400" kern="1200"/>
        </a:p>
      </dsp:txBody>
      <dsp:txXfrm>
        <a:off x="51" y="29692"/>
        <a:ext cx="4913783" cy="691200"/>
      </dsp:txXfrm>
    </dsp:sp>
    <dsp:sp modelId="{51E2996B-3CD1-44D1-8EEA-21DC39FD058C}">
      <dsp:nvSpPr>
        <dsp:cNvPr id="0" name=""/>
        <dsp:cNvSpPr/>
      </dsp:nvSpPr>
      <dsp:spPr>
        <a:xfrm>
          <a:off x="51" y="720892"/>
          <a:ext cx="4913783" cy="3600753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err="1"/>
            <a:t>Necesitamos</a:t>
          </a:r>
          <a:r>
            <a:rPr lang="en-US" sz="2400" kern="1200" dirty="0"/>
            <a:t> </a:t>
          </a:r>
          <a:r>
            <a:rPr lang="en-US" sz="2400" kern="1200" dirty="0" err="1"/>
            <a:t>proveer</a:t>
          </a:r>
          <a:r>
            <a:rPr lang="en-US" sz="2400" kern="1200" dirty="0"/>
            <a:t> al </a:t>
          </a:r>
          <a:r>
            <a:rPr lang="en-US" sz="2400" kern="1200" dirty="0" err="1"/>
            <a:t>modelo</a:t>
          </a:r>
          <a:r>
            <a:rPr lang="en-US" sz="2400" kern="1200" dirty="0"/>
            <a:t> de los elementos que </a:t>
          </a:r>
          <a:r>
            <a:rPr lang="en-US" sz="2400" kern="1200" dirty="0" err="1"/>
            <a:t>soporten</a:t>
          </a:r>
          <a:r>
            <a:rPr lang="en-US" sz="2400" kern="1200" dirty="0"/>
            <a:t> la </a:t>
          </a:r>
          <a:r>
            <a:rPr lang="en-US" sz="2400" kern="1200" dirty="0" err="1"/>
            <a:t>predicción</a:t>
          </a:r>
          <a:r>
            <a:rPr lang="en-US" sz="2400" kern="1200" dirty="0"/>
            <a:t> de la variable </a:t>
          </a:r>
          <a:r>
            <a:rPr lang="en-US" sz="2400" kern="1200" dirty="0" err="1"/>
            <a:t>buscada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Es una forma de entregar conocimiento experto almodelo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err="1"/>
            <a:t>Aplicar</a:t>
          </a:r>
          <a:r>
            <a:rPr lang="en-US" sz="2400" kern="1200" dirty="0"/>
            <a:t> </a:t>
          </a:r>
          <a:r>
            <a:rPr lang="en-US" sz="2400" kern="1200" dirty="0" err="1"/>
            <a:t>transofrmaciones</a:t>
          </a:r>
          <a:r>
            <a:rPr lang="en-US" sz="2400" kern="1200" dirty="0"/>
            <a:t> de los </a:t>
          </a:r>
          <a:r>
            <a:rPr lang="en-US" sz="2400" kern="1200" dirty="0" err="1"/>
            <a:t>datos</a:t>
          </a:r>
          <a:r>
            <a:rPr lang="en-US" sz="2400" kern="1200" dirty="0"/>
            <a:t>, tales </a:t>
          </a:r>
          <a:r>
            <a:rPr lang="en-US" sz="2400" kern="1200" dirty="0" err="1"/>
            <a:t>como</a:t>
          </a:r>
          <a:r>
            <a:rPr lang="en-US" sz="2400" kern="1200" dirty="0"/>
            <a:t> </a:t>
          </a:r>
          <a:r>
            <a:rPr lang="en-US" sz="2400" kern="1200" dirty="0" err="1"/>
            <a:t>cuadrados</a:t>
          </a:r>
          <a:r>
            <a:rPr lang="en-US" sz="2400" kern="1200" dirty="0"/>
            <a:t> o </a:t>
          </a:r>
          <a:r>
            <a:rPr lang="en-US" sz="2400" kern="1200" dirty="0" err="1"/>
            <a:t>logaritmos</a:t>
          </a:r>
          <a:r>
            <a:rPr lang="en-US" sz="2400" kern="1200" dirty="0"/>
            <a:t>, de </a:t>
          </a:r>
          <a:r>
            <a:rPr lang="en-US" sz="2400" kern="1200" dirty="0" err="1"/>
            <a:t>acuerdo</a:t>
          </a:r>
          <a:r>
            <a:rPr lang="en-US" sz="2400" kern="1200" dirty="0"/>
            <a:t> a </a:t>
          </a:r>
          <a:r>
            <a:rPr lang="en-US" sz="2400" kern="1200" dirty="0" err="1"/>
            <a:t>teorías</a:t>
          </a:r>
          <a:r>
            <a:rPr lang="en-US" sz="2400" kern="1200" dirty="0"/>
            <a:t> </a:t>
          </a:r>
          <a:r>
            <a:rPr lang="en-US" sz="2400" kern="1200" dirty="0" err="1"/>
            <a:t>existentes</a:t>
          </a:r>
          <a:endParaRPr lang="en-US" sz="2400" kern="1200" dirty="0"/>
        </a:p>
      </dsp:txBody>
      <dsp:txXfrm>
        <a:off x="51" y="720892"/>
        <a:ext cx="4913783" cy="3600753"/>
      </dsp:txXfrm>
    </dsp:sp>
    <dsp:sp modelId="{FE7BA897-2678-4744-9AEB-024990474804}">
      <dsp:nvSpPr>
        <dsp:cNvPr id="0" name=""/>
        <dsp:cNvSpPr/>
      </dsp:nvSpPr>
      <dsp:spPr>
        <a:xfrm>
          <a:off x="5601764" y="29692"/>
          <a:ext cx="4913783" cy="691200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Transformaciones</a:t>
          </a:r>
        </a:p>
      </dsp:txBody>
      <dsp:txXfrm>
        <a:off x="5601764" y="29692"/>
        <a:ext cx="4913783" cy="691200"/>
      </dsp:txXfrm>
    </dsp:sp>
    <dsp:sp modelId="{675B3428-42FB-4AAA-94A6-A527DFCFAE3B}">
      <dsp:nvSpPr>
        <dsp:cNvPr id="0" name=""/>
        <dsp:cNvSpPr/>
      </dsp:nvSpPr>
      <dsp:spPr>
        <a:xfrm>
          <a:off x="5601764" y="720892"/>
          <a:ext cx="4913783" cy="3600753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Adaptarnos a las necesidades del modelo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Mejorar el entendimiento de los datos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Ajustar escalas evitando distorsiones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Agregar agrupaciones que son difíciles de deducir por parte del modelo</a:t>
          </a:r>
        </a:p>
      </dsp:txBody>
      <dsp:txXfrm>
        <a:off x="5601764" y="720892"/>
        <a:ext cx="4913783" cy="36007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59B7F7-F01C-416B-9D4C-BFCE233AA64D}">
      <dsp:nvSpPr>
        <dsp:cNvPr id="0" name=""/>
        <dsp:cNvSpPr/>
      </dsp:nvSpPr>
      <dsp:spPr>
        <a:xfrm>
          <a:off x="51" y="143919"/>
          <a:ext cx="4913783" cy="6048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Extracción de características:</a:t>
          </a:r>
        </a:p>
      </dsp:txBody>
      <dsp:txXfrm>
        <a:off x="51" y="143919"/>
        <a:ext cx="4913783" cy="604800"/>
      </dsp:txXfrm>
    </dsp:sp>
    <dsp:sp modelId="{4673CA84-F1EC-45CB-87C2-5455B56B7EAD}">
      <dsp:nvSpPr>
        <dsp:cNvPr id="0" name=""/>
        <dsp:cNvSpPr/>
      </dsp:nvSpPr>
      <dsp:spPr>
        <a:xfrm>
          <a:off x="51" y="748719"/>
          <a:ext cx="4913783" cy="345870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PCA, para </a:t>
          </a:r>
          <a:r>
            <a:rPr lang="en-US" sz="2100" kern="1200" dirty="0" err="1"/>
            <a:t>crear</a:t>
          </a:r>
          <a:r>
            <a:rPr lang="en-US" sz="2100" kern="1200" dirty="0"/>
            <a:t> un </a:t>
          </a:r>
          <a:r>
            <a:rPr lang="en-US" sz="2100" kern="1200" dirty="0" err="1"/>
            <a:t>pequeño</a:t>
          </a:r>
          <a:r>
            <a:rPr lang="en-US" sz="2100" kern="1200" dirty="0"/>
            <a:t> numero de </a:t>
          </a:r>
          <a:r>
            <a:rPr lang="en-US" sz="2100" kern="1200" dirty="0" err="1"/>
            <a:t>características</a:t>
          </a:r>
          <a:r>
            <a:rPr lang="en-US" sz="2100" kern="1200" dirty="0"/>
            <a:t> </a:t>
          </a:r>
          <a:r>
            <a:rPr lang="en-US" sz="2100" kern="1200" dirty="0" err="1"/>
            <a:t>significativas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Eliminación de características altamente correlacionadas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Clusterizaciones, para crear una variable categórica a partir de varias numéricas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Análisis de texto, por ejemplo crear un score de sentimiento desde textos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Algoritmos de detección de bordes, para imágenes</a:t>
          </a:r>
        </a:p>
      </dsp:txBody>
      <dsp:txXfrm>
        <a:off x="51" y="748719"/>
        <a:ext cx="4913783" cy="3458700"/>
      </dsp:txXfrm>
    </dsp:sp>
    <dsp:sp modelId="{13E43B8C-58AE-438D-A455-5A0E9844BF9F}">
      <dsp:nvSpPr>
        <dsp:cNvPr id="0" name=""/>
        <dsp:cNvSpPr/>
      </dsp:nvSpPr>
      <dsp:spPr>
        <a:xfrm>
          <a:off x="5601764" y="143919"/>
          <a:ext cx="4913783" cy="604800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Selección de características</a:t>
          </a:r>
        </a:p>
      </dsp:txBody>
      <dsp:txXfrm>
        <a:off x="5601764" y="143919"/>
        <a:ext cx="4913783" cy="604800"/>
      </dsp:txXfrm>
    </dsp:sp>
    <dsp:sp modelId="{D36EC659-7429-42B0-A8BC-7E918D86418C}">
      <dsp:nvSpPr>
        <dsp:cNvPr id="0" name=""/>
        <dsp:cNvSpPr/>
      </dsp:nvSpPr>
      <dsp:spPr>
        <a:xfrm>
          <a:off x="5601764" y="748719"/>
          <a:ext cx="4913783" cy="3458700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Es la </a:t>
          </a:r>
          <a:r>
            <a:rPr lang="en-US" sz="2100" kern="1200" dirty="0" err="1"/>
            <a:t>parte</a:t>
          </a:r>
          <a:r>
            <a:rPr lang="en-US" sz="2100" kern="1200" dirty="0"/>
            <a:t> </a:t>
          </a:r>
          <a:r>
            <a:rPr lang="en-US" sz="2100" kern="1200" dirty="0" err="1"/>
            <a:t>más</a:t>
          </a:r>
          <a:r>
            <a:rPr lang="en-US" sz="2100" kern="1200" dirty="0"/>
            <a:t> </a:t>
          </a:r>
          <a:r>
            <a:rPr lang="en-US" sz="2100" kern="1200" dirty="0" err="1"/>
            <a:t>interactiva</a:t>
          </a:r>
          <a:r>
            <a:rPr lang="en-US" sz="2100" kern="1200" dirty="0"/>
            <a:t> y </a:t>
          </a:r>
          <a:r>
            <a:rPr lang="en-US" sz="2100" kern="1200" dirty="0" err="1"/>
            <a:t>creativa</a:t>
          </a:r>
          <a:r>
            <a:rPr lang="en-US" sz="2100" kern="1200" dirty="0"/>
            <a:t> del </a:t>
          </a:r>
          <a:r>
            <a:rPr lang="en-US" sz="2100" kern="1200" dirty="0" err="1"/>
            <a:t>proceso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La capacidad de cómputo actual permite en algunos casos usar fuerza bruta</a:t>
          </a:r>
        </a:p>
      </dsp:txBody>
      <dsp:txXfrm>
        <a:off x="5601764" y="748719"/>
        <a:ext cx="4913783" cy="34587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3B2924-08B7-48C4-B404-E631C7B540F5}">
      <dsp:nvSpPr>
        <dsp:cNvPr id="0" name=""/>
        <dsp:cNvSpPr/>
      </dsp:nvSpPr>
      <dsp:spPr>
        <a:xfrm>
          <a:off x="0" y="1799"/>
          <a:ext cx="51577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733E1A-AF66-40F3-8B19-9EE73CF1415D}">
      <dsp:nvSpPr>
        <dsp:cNvPr id="0" name=""/>
        <dsp:cNvSpPr/>
      </dsp:nvSpPr>
      <dsp:spPr>
        <a:xfrm>
          <a:off x="0" y="1799"/>
          <a:ext cx="5157787" cy="613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800" kern="1200"/>
            <a:t>StandarScaler()</a:t>
          </a:r>
          <a:endParaRPr lang="en-US" sz="2800" kern="1200"/>
        </a:p>
      </dsp:txBody>
      <dsp:txXfrm>
        <a:off x="0" y="1799"/>
        <a:ext cx="5157787" cy="613498"/>
      </dsp:txXfrm>
    </dsp:sp>
    <dsp:sp modelId="{EA512576-6801-45C6-AB67-E68CDC92E125}">
      <dsp:nvSpPr>
        <dsp:cNvPr id="0" name=""/>
        <dsp:cNvSpPr/>
      </dsp:nvSpPr>
      <dsp:spPr>
        <a:xfrm>
          <a:off x="0" y="615297"/>
          <a:ext cx="51577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76CE6A-C659-4BED-AF52-52DF878B0387}">
      <dsp:nvSpPr>
        <dsp:cNvPr id="0" name=""/>
        <dsp:cNvSpPr/>
      </dsp:nvSpPr>
      <dsp:spPr>
        <a:xfrm>
          <a:off x="0" y="615297"/>
          <a:ext cx="5157787" cy="613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MinMaxScaler()</a:t>
          </a:r>
        </a:p>
      </dsp:txBody>
      <dsp:txXfrm>
        <a:off x="0" y="615297"/>
        <a:ext cx="5157787" cy="613498"/>
      </dsp:txXfrm>
    </dsp:sp>
    <dsp:sp modelId="{23D45301-B0E0-427D-9036-80E07459D4B8}">
      <dsp:nvSpPr>
        <dsp:cNvPr id="0" name=""/>
        <dsp:cNvSpPr/>
      </dsp:nvSpPr>
      <dsp:spPr>
        <a:xfrm>
          <a:off x="0" y="1228795"/>
          <a:ext cx="51577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3898AD-0671-4EBE-BA31-13F5CBB01AA1}">
      <dsp:nvSpPr>
        <dsp:cNvPr id="0" name=""/>
        <dsp:cNvSpPr/>
      </dsp:nvSpPr>
      <dsp:spPr>
        <a:xfrm>
          <a:off x="0" y="1228795"/>
          <a:ext cx="5157787" cy="613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MaxAbsScaler()</a:t>
          </a:r>
        </a:p>
      </dsp:txBody>
      <dsp:txXfrm>
        <a:off x="0" y="1228795"/>
        <a:ext cx="5157787" cy="613498"/>
      </dsp:txXfrm>
    </dsp:sp>
    <dsp:sp modelId="{AA211C9E-EEC9-46A6-B2BD-BFFA7731A47D}">
      <dsp:nvSpPr>
        <dsp:cNvPr id="0" name=""/>
        <dsp:cNvSpPr/>
      </dsp:nvSpPr>
      <dsp:spPr>
        <a:xfrm>
          <a:off x="0" y="1842294"/>
          <a:ext cx="51577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E89470-5BA3-4B7C-87E7-7A37DBC2F45C}">
      <dsp:nvSpPr>
        <dsp:cNvPr id="0" name=""/>
        <dsp:cNvSpPr/>
      </dsp:nvSpPr>
      <dsp:spPr>
        <a:xfrm>
          <a:off x="0" y="1842294"/>
          <a:ext cx="5157787" cy="613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RobustScaler()</a:t>
          </a:r>
        </a:p>
      </dsp:txBody>
      <dsp:txXfrm>
        <a:off x="0" y="1842294"/>
        <a:ext cx="5157787" cy="613498"/>
      </dsp:txXfrm>
    </dsp:sp>
    <dsp:sp modelId="{2516D998-3F40-4DB5-88AB-5D21B0A7AFD6}">
      <dsp:nvSpPr>
        <dsp:cNvPr id="0" name=""/>
        <dsp:cNvSpPr/>
      </dsp:nvSpPr>
      <dsp:spPr>
        <a:xfrm>
          <a:off x="0" y="2455792"/>
          <a:ext cx="51577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868A12-6E14-41F3-B4E7-550A3DC593EB}">
      <dsp:nvSpPr>
        <dsp:cNvPr id="0" name=""/>
        <dsp:cNvSpPr/>
      </dsp:nvSpPr>
      <dsp:spPr>
        <a:xfrm>
          <a:off x="0" y="2455792"/>
          <a:ext cx="5157787" cy="613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QuantileTransformer()</a:t>
          </a:r>
        </a:p>
      </dsp:txBody>
      <dsp:txXfrm>
        <a:off x="0" y="2455792"/>
        <a:ext cx="5157787" cy="613498"/>
      </dsp:txXfrm>
    </dsp:sp>
    <dsp:sp modelId="{E5B52899-0331-45EB-AECB-285C978C9BE9}">
      <dsp:nvSpPr>
        <dsp:cNvPr id="0" name=""/>
        <dsp:cNvSpPr/>
      </dsp:nvSpPr>
      <dsp:spPr>
        <a:xfrm>
          <a:off x="0" y="3069290"/>
          <a:ext cx="51577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90FD26-CBFA-4DE3-ACBF-CE9BE5C32A5A}">
      <dsp:nvSpPr>
        <dsp:cNvPr id="0" name=""/>
        <dsp:cNvSpPr/>
      </dsp:nvSpPr>
      <dsp:spPr>
        <a:xfrm>
          <a:off x="0" y="3069290"/>
          <a:ext cx="5157787" cy="613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PowerTransformer()</a:t>
          </a:r>
        </a:p>
      </dsp:txBody>
      <dsp:txXfrm>
        <a:off x="0" y="3069290"/>
        <a:ext cx="5157787" cy="6134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107ED-512A-4244-8A8E-D6FCD007FC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DA43A1-44BF-48DC-AA61-9141311ACC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8C426-AD51-4A1A-BB61-9B92D7285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F21F1-A1A8-4AFC-8D42-420CDC8EA23C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1BDBF-3CE7-40EA-AB25-A68EB73A8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655E5-B38A-4532-829A-DC2BC63AC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B939B-C2CB-4427-96D0-57894B68E3C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2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EB2BF-F99B-4A7F-80B7-6A75E5C79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791661-D779-4497-86C4-4771677876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D3F6A-38F7-44F8-B4C4-1D40852F6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F21F1-A1A8-4AFC-8D42-420CDC8EA23C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6A95B-8F64-4F3F-88BC-0AFAB861D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7F9B5-EA4C-4532-9EB7-EE5A63D7A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B939B-C2CB-4427-96D0-57894B68E3C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790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11526A-21D5-4978-BAAE-C649534BA7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0C5CEC-9105-44F9-A428-55DFB6EC53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30320-3D64-47FF-91DF-A508B0006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F21F1-A1A8-4AFC-8D42-420CDC8EA23C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3F4F1-2B22-4232-80F6-FCE0887E2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B1EDD-7A6A-4F6A-84F0-6904D287D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B939B-C2CB-4427-96D0-57894B68E3C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828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305C87-3E29-40FD-80C2-9F96C8D896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5C78B21-18A6-4364-9254-B5C3B59A95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33F7BBD-2A57-4505-B2D6-0FE7B1D5C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E2C8-00FC-4F26-8609-9D2B534B312E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8BD579B-E6A8-4F0C-AEBF-9A4F2E996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E8D89E1-CFCD-4475-94EE-7F4696BED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6A6EE-684E-4313-935B-01735B7139A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041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F29C3C-A75B-4760-8431-8DAC23262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939B0C-A2DA-48BA-8873-9511EFE3F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2B6D22-F6A2-40BE-AC05-C9E0298E6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E2C8-00FC-4F26-8609-9D2B534B312E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95AA15-0CD6-44B0-AD34-2CE8146B1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E0ECE4-223E-4796-9C35-BBDF4905C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6A6EE-684E-4313-935B-01735B7139A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7945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1E7015-2DB4-4581-8B46-461A1A913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6E00198-FC23-4396-80F5-19A15C68E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7A8EF0-A683-4546-A126-CF574959F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E2C8-00FC-4F26-8609-9D2B534B312E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D171B93-494D-404C-B702-3B8B30078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D547C9-16E9-45C6-81BE-C123ED0FB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6A6EE-684E-4313-935B-01735B7139A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56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6CDD96-14FE-4C50-8F62-0EEAF282A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E60F84-BA95-4225-86CD-0008B02A80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852B736-4EFC-425B-AB79-3705E6247B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29BADC5-B12A-448A-8AE5-1AAA658E1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E2C8-00FC-4F26-8609-9D2B534B312E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8CF3400-EB80-4F81-B25E-DF8B1C559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391BDE3-5E03-4557-B079-CC0383B3B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6A6EE-684E-4313-935B-01735B7139A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502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D97BA9-3244-46DA-A3AA-78C9B612F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816FDB5-EB6A-47A6-925E-4F7011CD4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55EEA13-9A71-4CA2-A7C2-8181902DE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C60155F-3B31-48B2-849C-5D22C47F14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E4AF64A-09CC-4061-B79C-831BDE8B7E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49FB84F-978F-4B20-A86B-429BBBB59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E2C8-00FC-4F26-8609-9D2B534B312E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E7E7214-D254-45DD-8DBA-AB776416F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4340252-2020-44F4-BD31-B178BE496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6A6EE-684E-4313-935B-01735B7139A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9007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52176-7CD1-4877-A1FA-7C9400AE0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9CB24C2-5F70-4395-8BBC-9A4BF879E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E2C8-00FC-4F26-8609-9D2B534B312E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52DC25F-25A1-4A53-841D-5BFDF5875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EDCE4D4-8BBE-41AF-9D1C-AC1B0D59A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6A6EE-684E-4313-935B-01735B7139A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9539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A7853B1-D339-4304-8820-BFE2AC42F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E2C8-00FC-4F26-8609-9D2B534B312E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67341F5-E76F-4585-998B-B1180392A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87D929F-DBF0-41BB-87EA-A475F8B12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6A6EE-684E-4313-935B-01735B7139A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8325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30D9AB-AF86-4C99-B9CA-C78129388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6C61C4-971B-46A1-A268-AF3E6D943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E78A09C-5A73-43A8-A042-DF47A7C97D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BF12189-A089-481A-BCCB-FD78EB310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E2C8-00FC-4F26-8609-9D2B534B312E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F7D4B0A-F489-41F4-971C-5CBB09FB9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2676896-9DA8-4430-9C31-A756D41F2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6A6EE-684E-4313-935B-01735B7139A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63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64B59-ACB2-4ED9-83E1-19E8BCD9F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EE01A-F96E-4E3B-8653-44A3C0319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31012-1D1A-47EC-8045-4634D48E6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F21F1-A1A8-4AFC-8D42-420CDC8EA23C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53588-3008-47F0-8DF2-6A99C3134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6A98A-ADD7-4BB7-AF79-EEBA2353D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B939B-C2CB-4427-96D0-57894B68E3C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7171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119E5D-6454-4F97-A42A-D7D2C1A28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7F9EC3C-ECE0-46A8-BD9B-D11F2542E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8FBA4C9-3D13-43EF-86BF-8DAF450AF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4A2404E-FD5B-4297-8112-4354D19ED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E2C8-00FC-4F26-8609-9D2B534B312E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A7FEFB5-3DDE-4CAD-8C23-0168DBFD7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899BEFE-72DD-4BF4-9DA6-6BE6BC1C6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6A6EE-684E-4313-935B-01735B7139A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5073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C4AFA0-916A-46D5-96F3-BE0A0AB66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2EF8C73-A4B6-41B8-A1BA-0D8CA38FC4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8E4B6E5-460F-4A9F-BD95-DF46669A5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E2C8-00FC-4F26-8609-9D2B534B312E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C24064-BF5E-491E-9CE1-D8CAF62B1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83FD37-1338-45EE-9392-2965E56E3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6A6EE-684E-4313-935B-01735B7139A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0594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DDC63DF-F076-4DE0-A547-C0643D2CBE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6587987-F4CD-4CDA-82BB-51969CD71B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1E50FB-008E-42D5-A900-AF4C0949A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E2C8-00FC-4F26-8609-9D2B534B312E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33972D-73C1-4D64-89B1-9CFA2B837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790E0D-2C61-456C-AA47-CE61183E5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6A6EE-684E-4313-935B-01735B7139A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617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A492E-6CE2-4252-9631-579066F5E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8B585-EA40-47CF-83D2-1FDFA0ACFB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7EBC4-54E4-487F-AE92-3D67AABDF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F21F1-A1A8-4AFC-8D42-420CDC8EA23C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3A8FB-1DC6-4720-BF6E-39A47D87E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89EAD-2EEA-4425-A647-DE049FAF2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B939B-C2CB-4427-96D0-57894B68E3C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828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AA8D8-6601-4155-99BE-4F168C88F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FF426-9500-42B2-851E-11E9C984CC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971262-EBCC-446F-949C-E76A4BA90C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01D1EC-51EC-4B29-A75D-24BD775C2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F21F1-A1A8-4AFC-8D42-420CDC8EA23C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F6D444-29AA-4ADF-BA06-3EC3D83E3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650CBF-955A-4890-8365-10E5C9AD4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B939B-C2CB-4427-96D0-57894B68E3C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4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193C6-7BF2-4346-9528-47A6FCDD6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6AFA9-FB63-4FDE-8890-E6B4D9A8B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3BA964-56F4-4918-A9D8-BF81F763D4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552CF6-30E7-4D57-8809-156BBE5206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BCE1E1-B863-41FC-956D-3F5F32CCC5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F567AA-E81F-496F-9892-DF4AA201E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F21F1-A1A8-4AFC-8D42-420CDC8EA23C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09E1A1-005D-4E56-B160-1FD28286C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3B1FAC-441D-4DBE-B608-362995BFA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B939B-C2CB-4427-96D0-57894B68E3C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06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CB5D3-4EC1-4E17-9D3B-E459091EA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635834-F3F3-4410-AB7B-97D84D306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F21F1-A1A8-4AFC-8D42-420CDC8EA23C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41BB01-F500-497F-B024-7C13BDFE0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52A7F-541C-418A-98FF-53E0597A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B939B-C2CB-4427-96D0-57894B68E3C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502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6CDE7E-2A37-470F-BC77-457937AFE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F21F1-A1A8-4AFC-8D42-420CDC8EA23C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7ABB7B-5AE7-4E90-8806-79527172A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B2FD6-6F8D-4017-91B6-57B6F9630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B939B-C2CB-4427-96D0-57894B68E3C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20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4F3A8-4AA8-4185-8A3B-F8185F57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8FDE2-0D53-466A-B016-BAC2F2746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5AB845-B804-4933-AFF0-1A12006206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960104-F142-4CEC-B553-BFE5602B0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F21F1-A1A8-4AFC-8D42-420CDC8EA23C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57CDF-A0AB-4523-A704-5F7E0790E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B05FE9-C61A-4803-9492-10719B09A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B939B-C2CB-4427-96D0-57894B68E3C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823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DB1B0-AE2F-4AA1-9494-9C2E7D18C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507DA1-24BB-40E8-A21F-2F9A3C4DF2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9723B9-9FEB-4AE5-8062-2DF756C683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76EF0-E407-4D81-8DDC-D455DED2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F21F1-A1A8-4AFC-8D42-420CDC8EA23C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FDBD5B-8B02-4BE2-8C54-1404A56CF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870D9-A1A2-4127-B55D-E37435196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B939B-C2CB-4427-96D0-57894B68E3C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146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0C386E-9C76-48A6-AF89-1DF361DC6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D70CE-79E9-4F6F-86A3-A5255B3F4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7BAC0-B296-4DAD-9B09-E5587EF202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F21F1-A1A8-4AFC-8D42-420CDC8EA23C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C82015-881D-4F12-A66E-91D80CB23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5D3AC-AF72-4C4C-8CED-E68CDFD1EB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B939B-C2CB-4427-96D0-57894B68E3C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235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93957DA-1506-4271-A2AA-9718A67F6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0D5998F-37AF-4D8A-ACE2-D5B78E245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227686-AE08-48E1-9053-543DC1DA0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4E2C8-00FC-4F26-8609-9D2B534B312E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E15FBA-44CC-4AB5-AACB-63CD61D8D1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DB93B49-FBC0-4679-84ED-0054C0DF08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6A6EE-684E-4313-935B-01735B7139A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00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sklearn.org/modules/generated/sklearn.datasets.load_wine.html" TargetMode="External"/><Relationship Id="rId3" Type="http://schemas.openxmlformats.org/officeDocument/2006/relationships/hyperlink" Target="https://sklearn.org/modules/generated/sklearn.datasets.load_boston.html" TargetMode="External"/><Relationship Id="rId7" Type="http://schemas.openxmlformats.org/officeDocument/2006/relationships/hyperlink" Target="https://sklearn.org/modules/generated/sklearn.datasets.load_linnerud.html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sklearn.org/modules/generated/sklearn.datasets.load_digits.html" TargetMode="External"/><Relationship Id="rId5" Type="http://schemas.openxmlformats.org/officeDocument/2006/relationships/hyperlink" Target="https://sklearn.org/modules/generated/sklearn.datasets.load_diabetes.html" TargetMode="External"/><Relationship Id="rId4" Type="http://schemas.openxmlformats.org/officeDocument/2006/relationships/hyperlink" Target="https://sklearn.org/modules/generated/sklearn.datasets.load_iris.html" TargetMode="External"/><Relationship Id="rId9" Type="http://schemas.openxmlformats.org/officeDocument/2006/relationships/hyperlink" Target="https://sklearn.org/modules/generated/sklearn.datasets.load_breast_cancer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4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7F13EE-E3C3-40EE-BB83-16A97DA19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4FCF44ED-F6AF-4926-BE0D-1462C8B60D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863A7E-631A-4080-A269-3D6FD04260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719978"/>
            <a:ext cx="4023360" cy="3171418"/>
          </a:xfrm>
        </p:spPr>
        <p:txBody>
          <a:bodyPr anchor="b">
            <a:normAutofit/>
          </a:bodyPr>
          <a:lstStyle/>
          <a:p>
            <a:pPr algn="l"/>
            <a:r>
              <a:rPr lang="es-UY" sz="3600" b="1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Cómo preparar los datos para un algoritmo de machine Learning. </a:t>
            </a:r>
            <a:br>
              <a:rPr lang="en-US" sz="36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sz="36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939B81-8180-4B0F-A551-F010EBE607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072045"/>
            <a:ext cx="4023359" cy="2065978"/>
          </a:xfrm>
        </p:spPr>
        <p:txBody>
          <a:bodyPr>
            <a:normAutofit/>
          </a:bodyPr>
          <a:lstStyle/>
          <a:p>
            <a:pPr algn="l"/>
            <a:r>
              <a:rPr lang="es-MX" sz="200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PalatinoLinotype,Bold"/>
              </a:rPr>
              <a:t>Etiquetado de los datos.</a:t>
            </a:r>
            <a:r>
              <a:rPr lang="es-MX" sz="200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UY" sz="200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Reducción de la dimensionalidad de los datos con métodos como PCA, normalización con diversos mecanismos de escalado y métodos de reducción del universo de datos a utilizar.</a:t>
            </a:r>
            <a:endParaRPr lang="en-US" sz="2000">
              <a:solidFill>
                <a:srgbClr val="FFFFFF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187FA1DC-8600-449C-B5C8-3CF8BF99B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99248" y="1883664"/>
            <a:ext cx="2907792" cy="2615184"/>
          </a:xfrm>
          <a:prstGeom prst="frame">
            <a:avLst>
              <a:gd name="adj1" fmla="val 8000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515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58" name="Rectangle 70">
            <a:extLst>
              <a:ext uri="{FF2B5EF4-FFF2-40B4-BE49-F238E27FC236}">
                <a16:creationId xmlns:a16="http://schemas.microsoft.com/office/drawing/2014/main" id="{CD504B3E-2155-480C-A1E5-DBFD02C55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259" name="Rectangle 72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C3DC9-D211-479E-BE9E-512314EC5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538728" cy="1645920"/>
          </a:xfrm>
        </p:spPr>
        <p:txBody>
          <a:bodyPr>
            <a:normAutofit/>
          </a:bodyPr>
          <a:lstStyle/>
          <a:p>
            <a:r>
              <a:rPr lang="en-US" sz="3200"/>
              <a:t>Encode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60" name="Rectangle 76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693F8B-177F-449A-AC6C-0435A5205D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307" t="1382" r="2307" b="50169"/>
          <a:stretch/>
        </p:blipFill>
        <p:spPr>
          <a:xfrm>
            <a:off x="557791" y="2734056"/>
            <a:ext cx="4326599" cy="3483864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80BAB59-3860-48CF-94BA-FE41E4DC63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" t="-87" r="-681" b="34962"/>
          <a:stretch/>
        </p:blipFill>
        <p:spPr bwMode="auto">
          <a:xfrm>
            <a:off x="5074877" y="2729397"/>
            <a:ext cx="6646980" cy="348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2709FEB-E098-2F17-D9A5-5F372D1A1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167" y="365124"/>
            <a:ext cx="3501488" cy="208931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421CB65-2FEF-4F04-BE5A-52C0F896B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7670" y="402898"/>
            <a:ext cx="3080188" cy="205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10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A7BD0-70BC-44C9-8C67-223C6C124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Transformaciones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CA425-766F-429A-88A1-7623EA7B2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1900" b="0" i="0">
                <a:effectLst/>
                <a:latin typeface="Helvetica Neue"/>
              </a:rPr>
              <a:t>Data scaling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900" b="0" i="0">
                <a:effectLst/>
                <a:latin typeface="Helvetica Neue"/>
              </a:rPr>
              <a:t>Data centering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900" b="0" i="0">
                <a:effectLst/>
                <a:latin typeface="Helvetica Neue"/>
              </a:rPr>
              <a:t>Data standardization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900" b="0" i="0">
                <a:effectLst/>
                <a:latin typeface="Helvetica Neue"/>
              </a:rPr>
              <a:t>Data normalization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900" b="0" i="0">
                <a:effectLst/>
                <a:latin typeface="Helvetica Neue"/>
              </a:rPr>
              <a:t>The Box-Cox Transform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900" b="0" i="0">
                <a:effectLst/>
                <a:latin typeface="Helvetica Neue"/>
              </a:rPr>
              <a:t>The Yeo-Johnson Transform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900" b="0" i="0">
                <a:effectLst/>
                <a:latin typeface="Helvetica Neue"/>
              </a:rPr>
              <a:t>PCA Transform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900" b="0" i="0">
                <a:effectLst/>
                <a:latin typeface="Helvetica Neue"/>
              </a:rPr>
              <a:t>ICA Transform</a:t>
            </a:r>
          </a:p>
          <a:p>
            <a:endParaRPr lang="en-US" sz="190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E5A25311-D8F7-49C5-BB4C-87FE3EB4A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676" y="300446"/>
            <a:ext cx="3181217" cy="203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B4623905-ACF0-426C-9D47-E27873DF0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192" y="3375454"/>
            <a:ext cx="3573187" cy="261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194914A-0830-478F-BE5E-63F355F2D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893" y="0"/>
            <a:ext cx="3378348" cy="6756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627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7EE68-B824-41C0-ACFB-FCC1D199F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Selección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61474-03EA-41CD-8C4E-BE3F06793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estadístico</a:t>
            </a:r>
            <a:r>
              <a:rPr lang="en-US" dirty="0"/>
              <a:t> </a:t>
            </a:r>
            <a:r>
              <a:rPr lang="en-US" dirty="0" err="1"/>
              <a:t>basado</a:t>
            </a:r>
            <a:r>
              <a:rPr lang="en-US" dirty="0"/>
              <a:t> en ANOVA, </a:t>
            </a:r>
            <a:r>
              <a:rPr lang="en-US" dirty="0" err="1"/>
              <a:t>Correlación</a:t>
            </a:r>
            <a:r>
              <a:rPr lang="en-US" dirty="0"/>
              <a:t> de Pearson, Chi-Squared </a:t>
            </a:r>
            <a:r>
              <a:rPr lang="en-US" dirty="0" err="1"/>
              <a:t>sirve</a:t>
            </a:r>
            <a:r>
              <a:rPr lang="en-US" dirty="0"/>
              <a:t> para </a:t>
            </a:r>
            <a:r>
              <a:rPr lang="en-US" dirty="0" err="1"/>
              <a:t>descartar</a:t>
            </a:r>
            <a:r>
              <a:rPr lang="en-US" dirty="0"/>
              <a:t> </a:t>
            </a:r>
            <a:r>
              <a:rPr lang="en-US" dirty="0" err="1"/>
              <a:t>características</a:t>
            </a:r>
            <a:r>
              <a:rPr lang="en-US" dirty="0"/>
              <a:t> que </a:t>
            </a:r>
            <a:r>
              <a:rPr lang="en-US" dirty="0" err="1"/>
              <a:t>amplificarían</a:t>
            </a:r>
            <a:r>
              <a:rPr lang="en-US" dirty="0"/>
              <a:t> un </a:t>
            </a:r>
            <a:r>
              <a:rPr lang="en-US" dirty="0" err="1"/>
              <a:t>efecto</a:t>
            </a:r>
            <a:endParaRPr lang="en-US" dirty="0"/>
          </a:p>
          <a:p>
            <a:endParaRPr lang="en-US" sz="1800" b="1" i="0" dirty="0">
              <a:solidFill>
                <a:srgbClr val="333333"/>
              </a:solidFill>
              <a:effectLst/>
              <a:latin typeface="Open Sans"/>
            </a:endParaRPr>
          </a:p>
          <a:p>
            <a:r>
              <a:rPr lang="en-US" sz="1800" b="1" i="0" dirty="0">
                <a:solidFill>
                  <a:srgbClr val="333333"/>
                </a:solidFill>
                <a:effectLst/>
                <a:latin typeface="Open Sans"/>
              </a:rPr>
              <a:t>Maximal Information Coefficient</a:t>
            </a:r>
            <a:endParaRPr lang="en-US" b="0" i="0" dirty="0">
              <a:solidFill>
                <a:srgbClr val="333333"/>
              </a:solidFill>
              <a:effectLst/>
              <a:latin typeface="Open Sans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8E43E7C9-57FF-40BD-B2F1-914AB1715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576" y="3037609"/>
            <a:ext cx="260032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8AB40B-D912-4359-BBAE-24DC71EE2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582" y="2790259"/>
            <a:ext cx="2471418" cy="400354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F39F1C6-95B7-A9B0-8F51-755D80B89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953" y="3872203"/>
            <a:ext cx="4079059" cy="270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967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8BE45-70A0-73E8-C7C9-A5AA4E85B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</a:rPr>
              <a:t>Cuarteto</a:t>
            </a:r>
            <a:r>
              <a:rPr lang="en-US" sz="4000" dirty="0">
                <a:solidFill>
                  <a:srgbClr val="FFFFFF"/>
                </a:solidFill>
              </a:rPr>
              <a:t> de Anscombe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63EFB79-D453-4506-D96B-AE98C92EB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48" y="2940410"/>
            <a:ext cx="5131088" cy="247966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86F6E89-6699-0B12-CE77-E2DEE7E22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65" y="2504230"/>
            <a:ext cx="5131087" cy="34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61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9" name="Rectangle 198">
            <a:extLst>
              <a:ext uri="{FF2B5EF4-FFF2-40B4-BE49-F238E27FC236}">
                <a16:creationId xmlns:a16="http://schemas.microsoft.com/office/drawing/2014/main" id="{D7D12574-25F0-4BB1-AA48-9DE7527AF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1" name="Rectangle 200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562ACD-FB1D-4ACF-9EED-81E39D367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/>
              <a:t>PCA – Principal Component Analysis </a:t>
            </a:r>
          </a:p>
        </p:txBody>
      </p:sp>
      <p:sp>
        <p:nvSpPr>
          <p:cNvPr id="203" name="Rectangle: Rounded Corners 202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77F83082-4DCA-4EFA-891B-48D23BD97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2336080"/>
            <a:ext cx="3703320" cy="370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3D377AF6-7392-4895-BEFB-AF8AC3F43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44340" y="3002678"/>
            <a:ext cx="3703320" cy="237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>
            <a:extLst>
              <a:ext uri="{FF2B5EF4-FFF2-40B4-BE49-F238E27FC236}">
                <a16:creationId xmlns:a16="http://schemas.microsoft.com/office/drawing/2014/main" id="{95A85916-14DE-4181-B5D0-70E164890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65592" y="3002678"/>
            <a:ext cx="3703320" cy="237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8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D2057A-4057-83CB-882C-2EA091373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Topic </a:t>
            </a:r>
            <a:r>
              <a:rPr lang="es-ES" dirty="0" err="1"/>
              <a:t>Modeling</a:t>
            </a:r>
            <a:r>
              <a:rPr lang="es-ES" dirty="0"/>
              <a:t> (</a:t>
            </a:r>
            <a:r>
              <a:rPr lang="es-ES" dirty="0" err="1"/>
              <a:t>Latent</a:t>
            </a:r>
            <a:r>
              <a:rPr lang="es-ES" dirty="0"/>
              <a:t> Dirichlet </a:t>
            </a:r>
            <a:r>
              <a:rPr lang="es-ES" dirty="0" err="1"/>
              <a:t>Allocation</a:t>
            </a:r>
            <a:r>
              <a:rPr lang="es-ES" dirty="0"/>
              <a:t>)</a:t>
            </a:r>
            <a:endParaRPr lang="es-419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89B069C-73E5-CC2C-8286-8677D3508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646" y="2403993"/>
            <a:ext cx="3653489" cy="205001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F8A41CA-F6F5-9973-BE18-633B6A4C9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950" y="2510172"/>
            <a:ext cx="3248696" cy="226957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7FC90D8-4264-EB4C-5E00-0241AF4B4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82" y="1690688"/>
            <a:ext cx="4223624" cy="442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A7F2375-3C2B-3A3D-3B7B-8B961FE6D9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9665" y="5273490"/>
            <a:ext cx="581977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620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las de sillas en un auditorio oscuro">
            <a:extLst>
              <a:ext uri="{FF2B5EF4-FFF2-40B4-BE49-F238E27FC236}">
                <a16:creationId xmlns:a16="http://schemas.microsoft.com/office/drawing/2014/main" id="{2633DA17-E769-4AA8-B50F-7504D91FD9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061FE4-B0E7-46F2-A54E-1016177523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s-419" sz="4000"/>
              <a:t>Scikit-learn</a:t>
            </a:r>
            <a:endParaRPr lang="en-US" sz="400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5B73049-BCB1-4E87-9937-A6247D5F30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34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E31DF-4BB2-41DE-AD4F-751F9A1D8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Historia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B2BCE8-956B-4F31-BA35-80B4EFDC8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419" dirty="0"/>
              <a:t>Creado en 2007 en un “Google </a:t>
            </a:r>
            <a:r>
              <a:rPr lang="es-419" dirty="0" err="1"/>
              <a:t>summer</a:t>
            </a:r>
            <a:r>
              <a:rPr lang="es-419" dirty="0"/>
              <a:t> </a:t>
            </a:r>
            <a:r>
              <a:rPr lang="es-419" dirty="0" err="1"/>
              <a:t>of</a:t>
            </a:r>
            <a:r>
              <a:rPr lang="es-419" dirty="0"/>
              <a:t> </a:t>
            </a:r>
            <a:r>
              <a:rPr lang="es-419" dirty="0" err="1"/>
              <a:t>code</a:t>
            </a:r>
            <a:r>
              <a:rPr lang="es-419" dirty="0"/>
              <a:t>!</a:t>
            </a:r>
          </a:p>
          <a:p>
            <a:r>
              <a:rPr lang="en-US" dirty="0"/>
              <a:t>La </a:t>
            </a:r>
            <a:r>
              <a:rPr lang="en-US" dirty="0" err="1"/>
              <a:t>combinación</a:t>
            </a:r>
            <a:r>
              <a:rPr lang="en-US" dirty="0"/>
              <a:t> de scikit-learn y </a:t>
            </a:r>
            <a:r>
              <a:rPr lang="en-US" dirty="0" err="1"/>
              <a:t>tensorflow</a:t>
            </a:r>
            <a:r>
              <a:rPr lang="en-US" dirty="0"/>
              <a:t> ha </a:t>
            </a:r>
            <a:r>
              <a:rPr lang="en-US" dirty="0" err="1"/>
              <a:t>colocado</a:t>
            </a:r>
            <a:r>
              <a:rPr lang="en-US" dirty="0"/>
              <a:t> a python </a:t>
            </a:r>
            <a:r>
              <a:rPr lang="en-US" dirty="0" err="1"/>
              <a:t>como</a:t>
            </a:r>
            <a:r>
              <a:rPr lang="en-US" dirty="0"/>
              <a:t> el </a:t>
            </a:r>
            <a:r>
              <a:rPr lang="en-US" dirty="0" err="1"/>
              <a:t>lenguaje</a:t>
            </a:r>
            <a:r>
              <a:rPr lang="en-US" dirty="0"/>
              <a:t> </a:t>
            </a:r>
            <a:r>
              <a:rPr lang="en-US" dirty="0" err="1"/>
              <a:t>dominante</a:t>
            </a:r>
            <a:r>
              <a:rPr lang="en-US" dirty="0"/>
              <a:t> en data science.</a:t>
            </a:r>
          </a:p>
          <a:p>
            <a:r>
              <a:rPr lang="en-US" dirty="0" err="1"/>
              <a:t>Estos</a:t>
            </a:r>
            <a:r>
              <a:rPr lang="en-US" dirty="0"/>
              <a:t> components </a:t>
            </a:r>
            <a:r>
              <a:rPr lang="en-US" dirty="0" err="1"/>
              <a:t>han</a:t>
            </a:r>
            <a:r>
              <a:rPr lang="en-US" dirty="0"/>
              <a:t> </a:t>
            </a:r>
            <a:r>
              <a:rPr lang="en-US" dirty="0" err="1"/>
              <a:t>liderado</a:t>
            </a:r>
            <a:r>
              <a:rPr lang="en-US" dirty="0"/>
              <a:t> </a:t>
            </a:r>
            <a:r>
              <a:rPr lang="en-US" dirty="0" err="1"/>
              <a:t>varios</a:t>
            </a:r>
            <a:r>
              <a:rPr lang="en-US" dirty="0"/>
              <a:t> </a:t>
            </a:r>
            <a:r>
              <a:rPr lang="en-US" dirty="0" err="1"/>
              <a:t>cambios</a:t>
            </a:r>
            <a:r>
              <a:rPr lang="en-US" dirty="0"/>
              <a:t> del </a:t>
            </a:r>
            <a:r>
              <a:rPr lang="en-US" dirty="0" err="1"/>
              <a:t>lenguaje</a:t>
            </a:r>
            <a:r>
              <a:rPr lang="en-US" dirty="0"/>
              <a:t> Python.</a:t>
            </a:r>
          </a:p>
          <a:p>
            <a:r>
              <a:rPr lang="en-US" dirty="0" err="1"/>
              <a:t>Sklearn</a:t>
            </a:r>
            <a:r>
              <a:rPr lang="en-US" dirty="0"/>
              <a:t> ha </a:t>
            </a:r>
            <a:r>
              <a:rPr lang="en-US" dirty="0" err="1"/>
              <a:t>establecido</a:t>
            </a:r>
            <a:r>
              <a:rPr lang="en-US" dirty="0"/>
              <a:t> un “</a:t>
            </a:r>
            <a:r>
              <a:rPr lang="en-US" dirty="0" err="1"/>
              <a:t>estandar</a:t>
            </a:r>
            <a:r>
              <a:rPr lang="en-US" dirty="0"/>
              <a:t>”, </a:t>
            </a:r>
            <a:r>
              <a:rPr lang="en-US" dirty="0" err="1"/>
              <a:t>muchos</a:t>
            </a:r>
            <a:r>
              <a:rPr lang="en-US" dirty="0"/>
              <a:t> </a:t>
            </a:r>
            <a:r>
              <a:rPr lang="en-US" dirty="0" err="1"/>
              <a:t>componentes</a:t>
            </a:r>
            <a:r>
              <a:rPr lang="en-US" dirty="0"/>
              <a:t> </a:t>
            </a:r>
            <a:r>
              <a:rPr lang="en-US" dirty="0" err="1"/>
              <a:t>implementan</a:t>
            </a:r>
            <a:r>
              <a:rPr lang="en-US" dirty="0"/>
              <a:t> una “</a:t>
            </a:r>
            <a:r>
              <a:rPr lang="en-US" dirty="0" err="1"/>
              <a:t>SkLearn</a:t>
            </a:r>
            <a:r>
              <a:rPr lang="en-US" dirty="0"/>
              <a:t> Conformality”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163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771556-28C7-4A40-B84D-F2F75D13F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 ecosistema científico de python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39FFC62A-FEC6-4E53-9BA6-024D707E6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0"/>
          <a:stretch/>
        </p:blipFill>
        <p:spPr bwMode="auto">
          <a:xfrm>
            <a:off x="4777316" y="1256570"/>
            <a:ext cx="6780700" cy="434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965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70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8F0FA64-4B05-4571-82E7-CCE5FE4CE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122363"/>
            <a:ext cx="330813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Scikit-learn</a:t>
            </a:r>
          </a:p>
        </p:txBody>
      </p: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15087A7C-9389-40C4-A94B-74F823CD1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0996" y="715367"/>
            <a:ext cx="6274296" cy="542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87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EE54F-9E24-4EEB-8F90-7FEC7B2E3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0430"/>
            <a:ext cx="4245429" cy="2206364"/>
          </a:xfrm>
        </p:spPr>
        <p:txBody>
          <a:bodyPr>
            <a:normAutofit/>
          </a:bodyPr>
          <a:lstStyle/>
          <a:p>
            <a:r>
              <a:rPr lang="en-US" dirty="0" err="1"/>
              <a:t>Características</a:t>
            </a:r>
            <a:r>
              <a:rPr lang="en-US" dirty="0"/>
              <a:t> de los </a:t>
            </a:r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AF1E5E62-9EB9-408E-AE53-A04A4C811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5DFD89-493E-4AB3-A0BB-08BCA8027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163" y="633124"/>
            <a:ext cx="4888709" cy="3409875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9C5704B2-7C5B-4738-AF0D-4A2756A6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3319"/>
            <a:ext cx="5925190" cy="2174681"/>
          </a:xfrm>
          <a:custGeom>
            <a:avLst/>
            <a:gdLst>
              <a:gd name="connsiteX0" fmla="*/ 1007162 w 5925190"/>
              <a:gd name="connsiteY0" fmla="*/ 0 h 2174681"/>
              <a:gd name="connsiteX1" fmla="*/ 5925190 w 5925190"/>
              <a:gd name="connsiteY1" fmla="*/ 0 h 2174681"/>
              <a:gd name="connsiteX2" fmla="*/ 5925190 w 5925190"/>
              <a:gd name="connsiteY2" fmla="*/ 2174681 h 2174681"/>
              <a:gd name="connsiteX3" fmla="*/ 0 w 5925190"/>
              <a:gd name="connsiteY3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4681">
                <a:moveTo>
                  <a:pt x="1007162" y="0"/>
                </a:moveTo>
                <a:lnTo>
                  <a:pt x="5925190" y="0"/>
                </a:lnTo>
                <a:lnTo>
                  <a:pt x="5925190" y="2174681"/>
                </a:lnTo>
                <a:lnTo>
                  <a:pt x="0" y="217468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DFB36DC4-A410-4DF1-8453-1D85743F5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683319"/>
            <a:ext cx="7092887" cy="2174681"/>
          </a:xfrm>
          <a:custGeom>
            <a:avLst/>
            <a:gdLst>
              <a:gd name="connsiteX0" fmla="*/ 0 w 7092887"/>
              <a:gd name="connsiteY0" fmla="*/ 0 h 2174681"/>
              <a:gd name="connsiteX1" fmla="*/ 7092887 w 7092887"/>
              <a:gd name="connsiteY1" fmla="*/ 0 h 2174681"/>
              <a:gd name="connsiteX2" fmla="*/ 6085725 w 7092887"/>
              <a:gd name="connsiteY2" fmla="*/ 2174681 h 2174681"/>
              <a:gd name="connsiteX3" fmla="*/ 1524000 w 7092887"/>
              <a:gd name="connsiteY3" fmla="*/ 2174681 h 2174681"/>
              <a:gd name="connsiteX4" fmla="*/ 1200418 w 7092887"/>
              <a:gd name="connsiteY4" fmla="*/ 2174681 h 2174681"/>
              <a:gd name="connsiteX5" fmla="*/ 0 w 7092887"/>
              <a:gd name="connsiteY5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92887" h="2174681">
                <a:moveTo>
                  <a:pt x="0" y="0"/>
                </a:moveTo>
                <a:lnTo>
                  <a:pt x="7092887" y="0"/>
                </a:lnTo>
                <a:lnTo>
                  <a:pt x="6085725" y="2174681"/>
                </a:lnTo>
                <a:lnTo>
                  <a:pt x="1524000" y="2174681"/>
                </a:lnTo>
                <a:lnTo>
                  <a:pt x="1200418" y="2174681"/>
                </a:lnTo>
                <a:lnTo>
                  <a:pt x="0" y="2174681"/>
                </a:lnTo>
                <a:close/>
              </a:path>
            </a:pathLst>
          </a:custGeom>
          <a:solidFill>
            <a:srgbClr val="B2B2B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B2B2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852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C5CD67-DD3B-4898-A0DE-A5929369F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s-419" dirty="0"/>
              <a:t>¿Qué ofrece </a:t>
            </a:r>
            <a:r>
              <a:rPr lang="es-419" dirty="0" err="1"/>
              <a:t>scikit-learn</a:t>
            </a:r>
            <a:r>
              <a:rPr lang="es-419" dirty="0"/>
              <a:t>?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CCB77B-922D-4075-B129-BEEAED94C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700" b="0" i="0">
                <a:effectLst/>
                <a:latin typeface="charter"/>
              </a:rPr>
              <a:t>Datasets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0" i="0">
                <a:effectLst/>
                <a:latin typeface="charter"/>
              </a:rPr>
              <a:t>Feature extraction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0" i="0">
                <a:effectLst/>
                <a:latin typeface="charter"/>
              </a:rPr>
              <a:t>Feature selection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0" i="0">
                <a:effectLst/>
                <a:latin typeface="charter"/>
              </a:rPr>
              <a:t>Parameter Tuning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0" i="0">
                <a:effectLst/>
                <a:latin typeface="charter"/>
              </a:rPr>
              <a:t>Clustering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0" i="0">
                <a:effectLst/>
                <a:latin typeface="charter"/>
              </a:rPr>
              <a:t>Cross-Validation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0" i="0">
                <a:effectLst/>
                <a:latin typeface="charter"/>
              </a:rPr>
              <a:t>Supervised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0" i="0">
                <a:effectLst/>
                <a:latin typeface="charter"/>
              </a:rPr>
              <a:t>Unsupervised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0" i="0">
                <a:effectLst/>
                <a:latin typeface="charter"/>
              </a:rPr>
              <a:t>Dimensionality Reduction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0" i="0">
                <a:effectLst/>
                <a:latin typeface="charter"/>
              </a:rPr>
              <a:t>Ensemble methods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07AE1DB-B6FA-4925-965A-C57869F456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686" r="-1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95B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0FDFE5C4-2080-4AF8-B5B1-102C73B64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1085" y="3588326"/>
            <a:ext cx="2720675" cy="242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05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5C4BFD-A1B7-436D-AD7E-C03B852E9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s-419" sz="3200"/>
              <a:t>Datasets</a:t>
            </a:r>
            <a:endParaRPr lang="en-US" sz="32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BCBD1D2-23FD-410C-AC1C-EE8D77D56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387417"/>
            <a:ext cx="11164824" cy="2177141"/>
          </a:xfrm>
          <a:prstGeom prst="rect">
            <a:avLst/>
          </a:prstGeom>
        </p:spPr>
      </p:pic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134323DA-7A8B-444A-A585-5B20976F1CDB}"/>
              </a:ext>
            </a:extLst>
          </p:cNvPr>
          <p:cNvGraphicFramePr/>
          <p:nvPr/>
        </p:nvGraphicFramePr>
        <p:xfrm>
          <a:off x="5161414" y="502010"/>
          <a:ext cx="6102486" cy="18155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11674">
                  <a:extLst>
                    <a:ext uri="{9D8B030D-6E8A-4147-A177-3AD203B41FA5}">
                      <a16:colId xmlns:a16="http://schemas.microsoft.com/office/drawing/2014/main" val="1195838352"/>
                    </a:ext>
                  </a:extLst>
                </a:gridCol>
                <a:gridCol w="3890812">
                  <a:extLst>
                    <a:ext uri="{9D8B030D-6E8A-4147-A177-3AD203B41FA5}">
                      <a16:colId xmlns:a16="http://schemas.microsoft.com/office/drawing/2014/main" val="56753759"/>
                    </a:ext>
                  </a:extLst>
                </a:gridCol>
              </a:tblGrid>
              <a:tr h="22140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hlinkClick r:id="rId3"/>
                        </a:rPr>
                        <a:t>load_boston</a:t>
                      </a:r>
                      <a:r>
                        <a:rPr lang="en-US" sz="1000" u="none" strike="noStrike">
                          <a:effectLst/>
                        </a:rPr>
                        <a:t>([return_X_y])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065" marR="53065" marT="26533" marB="26533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</a:rPr>
                        <a:t>Load and return the </a:t>
                      </a:r>
                      <a:r>
                        <a:rPr lang="en-US" sz="1000" u="none" strike="noStrike" dirty="0" err="1">
                          <a:effectLst/>
                        </a:rPr>
                        <a:t>boston</a:t>
                      </a:r>
                      <a:r>
                        <a:rPr lang="en-US" sz="1000" u="none" strike="noStrike" dirty="0">
                          <a:effectLst/>
                        </a:rPr>
                        <a:t> house-prices dataset (regression).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065" marR="53065" marT="26533" marB="26533" anchor="ctr"/>
                </a:tc>
                <a:extLst>
                  <a:ext uri="{0D108BD9-81ED-4DB2-BD59-A6C34878D82A}">
                    <a16:rowId xmlns:a16="http://schemas.microsoft.com/office/drawing/2014/main" val="2026208144"/>
                  </a:ext>
                </a:extLst>
              </a:tr>
              <a:tr h="22140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hlinkClick r:id="rId4"/>
                        </a:rPr>
                        <a:t>load_iris</a:t>
                      </a:r>
                      <a:r>
                        <a:rPr lang="en-US" sz="1000" u="none" strike="noStrike">
                          <a:effectLst/>
                        </a:rPr>
                        <a:t>([return_X_y])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065" marR="53065" marT="26533" marB="26533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Load and return the iris dataset (classification).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065" marR="53065" marT="26533" marB="26533" anchor="ctr"/>
                </a:tc>
                <a:extLst>
                  <a:ext uri="{0D108BD9-81ED-4DB2-BD59-A6C34878D82A}">
                    <a16:rowId xmlns:a16="http://schemas.microsoft.com/office/drawing/2014/main" val="4038737614"/>
                  </a:ext>
                </a:extLst>
              </a:tr>
              <a:tr h="28783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hlinkClick r:id="rId5"/>
                        </a:rPr>
                        <a:t>load_diabetes</a:t>
                      </a:r>
                      <a:r>
                        <a:rPr lang="en-US" sz="1000" u="none" strike="noStrike">
                          <a:effectLst/>
                        </a:rPr>
                        <a:t>([return_X_y])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065" marR="53065" marT="26533" marB="26533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Load and return the diabetes dataset (regression).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065" marR="53065" marT="26533" marB="26533" anchor="ctr"/>
                </a:tc>
                <a:extLst>
                  <a:ext uri="{0D108BD9-81ED-4DB2-BD59-A6C34878D82A}">
                    <a16:rowId xmlns:a16="http://schemas.microsoft.com/office/drawing/2014/main" val="2924360110"/>
                  </a:ext>
                </a:extLst>
              </a:tr>
              <a:tr h="28783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hlinkClick r:id="rId6"/>
                        </a:rPr>
                        <a:t>load_digits</a:t>
                      </a:r>
                      <a:r>
                        <a:rPr lang="en-US" sz="1000" u="none" strike="noStrike">
                          <a:effectLst/>
                        </a:rPr>
                        <a:t>([n_class, return_X_y])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065" marR="53065" marT="26533" marB="26533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Load and return the digits dataset (classification).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065" marR="53065" marT="26533" marB="26533" anchor="ctr"/>
                </a:tc>
                <a:extLst>
                  <a:ext uri="{0D108BD9-81ED-4DB2-BD59-A6C34878D82A}">
                    <a16:rowId xmlns:a16="http://schemas.microsoft.com/office/drawing/2014/main" val="2052067442"/>
                  </a:ext>
                </a:extLst>
              </a:tr>
              <a:tr h="28783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 err="1">
                          <a:effectLst/>
                          <a:hlinkClick r:id="rId7"/>
                        </a:rPr>
                        <a:t>load_linnerud</a:t>
                      </a:r>
                      <a:r>
                        <a:rPr lang="en-US" sz="1000" u="none" strike="noStrike" dirty="0">
                          <a:effectLst/>
                        </a:rPr>
                        <a:t>([</a:t>
                      </a:r>
                      <a:r>
                        <a:rPr lang="en-US" sz="1000" u="none" strike="noStrike" dirty="0" err="1">
                          <a:effectLst/>
                        </a:rPr>
                        <a:t>return_X_y</a:t>
                      </a:r>
                      <a:r>
                        <a:rPr lang="en-US" sz="1000" u="none" strike="noStrike" dirty="0">
                          <a:effectLst/>
                        </a:rPr>
                        <a:t>])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065" marR="53065" marT="26533" marB="26533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</a:rPr>
                        <a:t>Load and return the </a:t>
                      </a:r>
                      <a:r>
                        <a:rPr lang="en-US" sz="1000" u="none" strike="noStrike" dirty="0" err="1">
                          <a:effectLst/>
                        </a:rPr>
                        <a:t>linnerud</a:t>
                      </a:r>
                      <a:r>
                        <a:rPr lang="en-US" sz="1000" u="none" strike="noStrike" dirty="0">
                          <a:effectLst/>
                        </a:rPr>
                        <a:t> dataset (multivariate regression).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065" marR="53065" marT="26533" marB="26533" anchor="ctr"/>
                </a:tc>
                <a:extLst>
                  <a:ext uri="{0D108BD9-81ED-4DB2-BD59-A6C34878D82A}">
                    <a16:rowId xmlns:a16="http://schemas.microsoft.com/office/drawing/2014/main" val="1671709103"/>
                  </a:ext>
                </a:extLst>
              </a:tr>
              <a:tr h="22140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hlinkClick r:id="rId8"/>
                        </a:rPr>
                        <a:t>load_wine</a:t>
                      </a:r>
                      <a:r>
                        <a:rPr lang="en-US" sz="1000" u="none" strike="noStrike">
                          <a:effectLst/>
                        </a:rPr>
                        <a:t>([return_X_y])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065" marR="53065" marT="26533" marB="26533"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Load and return the wine dataset (classification).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065" marR="53065" marT="26533" marB="26533" anchor="ctr"/>
                </a:tc>
                <a:extLst>
                  <a:ext uri="{0D108BD9-81ED-4DB2-BD59-A6C34878D82A}">
                    <a16:rowId xmlns:a16="http://schemas.microsoft.com/office/drawing/2014/main" val="15785590"/>
                  </a:ext>
                </a:extLst>
              </a:tr>
              <a:tr h="28783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hlinkClick r:id="rId9"/>
                        </a:rPr>
                        <a:t>load_breast_cancer</a:t>
                      </a:r>
                      <a:r>
                        <a:rPr lang="en-US" sz="1000" u="none" strike="noStrike">
                          <a:effectLst/>
                        </a:rPr>
                        <a:t>([return_X_y])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065" marR="53065" marT="26533" marB="26533" anchor="ctr"/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3065" marR="53065" marT="26533" marB="26533"/>
                </a:tc>
                <a:extLst>
                  <a:ext uri="{0D108BD9-81ED-4DB2-BD59-A6C34878D82A}">
                    <a16:rowId xmlns:a16="http://schemas.microsoft.com/office/drawing/2014/main" val="2720768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7845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Document 15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E69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4" descr="Texto&#10;&#10;Descripción generada automáticamente con confianza media">
            <a:extLst>
              <a:ext uri="{FF2B5EF4-FFF2-40B4-BE49-F238E27FC236}">
                <a16:creationId xmlns:a16="http://schemas.microsoft.com/office/drawing/2014/main" id="{EE0143D2-A894-4A32-9AFB-1AD92FB90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438" y="639763"/>
            <a:ext cx="7237413" cy="1276350"/>
          </a:xfrm>
          <a:prstGeom prst="rect">
            <a:avLst/>
          </a:prstGeom>
        </p:spPr>
      </p:pic>
      <p:pic>
        <p:nvPicPr>
          <p:cNvPr id="7" name="Imagen 6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1A438FAB-DCFC-4932-A57B-A2E53BF01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438" y="1984375"/>
            <a:ext cx="7237413" cy="1544638"/>
          </a:xfrm>
          <a:prstGeom prst="rect">
            <a:avLst/>
          </a:prstGeom>
        </p:spPr>
      </p:pic>
      <p:pic>
        <p:nvPicPr>
          <p:cNvPr id="11" name="Imagen 10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C95BDBC3-FE96-4E12-915E-E99B07720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438" y="3597275"/>
            <a:ext cx="7237413" cy="208756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52DBFFB-8EC5-45DF-9B55-418C86460C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2438" y="5751513"/>
            <a:ext cx="7237413" cy="4683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FB9D594-FFEC-4A91-867F-9A881D721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Ejemplos</a:t>
            </a:r>
          </a:p>
        </p:txBody>
      </p:sp>
    </p:spTree>
    <p:extLst>
      <p:ext uri="{BB962C8B-B14F-4D97-AF65-F5344CB8AC3E}">
        <p14:creationId xmlns:p14="http://schemas.microsoft.com/office/powerpoint/2010/main" val="1537113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045B59B-615E-4718-A150-42DE5D03E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CF29CD-38B8-4924-BA11-6D6051748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61518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C5E931-6FE7-4E24-878A-ECB2D85D7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11" y="36576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Preprocessing</a:t>
            </a:r>
          </a:p>
        </p:txBody>
      </p:sp>
      <p:pic>
        <p:nvPicPr>
          <p:cNvPr id="5" name="Imagen 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8297A139-FA70-4DA3-A41D-E65A08E4B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49" y="3276427"/>
            <a:ext cx="10901471" cy="294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879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5A8FEAE-734C-4297-8BC2-A56A2E981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Preprocesadores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1EC06E5-B07D-42BF-8658-71D75560A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dirty="0" err="1"/>
              <a:t>Scalers</a:t>
            </a:r>
            <a:r>
              <a:rPr lang="es-419" dirty="0"/>
              <a:t>, </a:t>
            </a:r>
            <a:r>
              <a:rPr lang="es-419" dirty="0" err="1"/>
              <a:t>Transfrormers</a:t>
            </a:r>
            <a:endParaRPr lang="en-US" dirty="0"/>
          </a:p>
        </p:txBody>
      </p:sp>
      <p:graphicFrame>
        <p:nvGraphicFramePr>
          <p:cNvPr id="10" name="Marcador de contenido 5">
            <a:extLst>
              <a:ext uri="{FF2B5EF4-FFF2-40B4-BE49-F238E27FC236}">
                <a16:creationId xmlns:a16="http://schemas.microsoft.com/office/drawing/2014/main" id="{97AE928C-6120-4A07-8726-2AA3AF03C1CA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839788" y="2505075"/>
          <a:ext cx="5157787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96DBE766-E39C-4705-A308-AA13C0C47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419" dirty="0" err="1"/>
              <a:t>Encoders</a:t>
            </a:r>
            <a:r>
              <a:rPr lang="es-419" dirty="0"/>
              <a:t>, </a:t>
            </a:r>
            <a:r>
              <a:rPr lang="es-419" dirty="0" err="1"/>
              <a:t>Normalization</a:t>
            </a:r>
            <a:r>
              <a:rPr lang="es-419" dirty="0"/>
              <a:t> y Discretización</a:t>
            </a:r>
            <a:endParaRPr lang="en-U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4417D0E7-83EB-4764-80BD-29C55B0C040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s-419" dirty="0" err="1"/>
              <a:t>OneHotEncoder</a:t>
            </a:r>
            <a:r>
              <a:rPr lang="es-419" dirty="0"/>
              <a:t>()</a:t>
            </a:r>
          </a:p>
          <a:p>
            <a:r>
              <a:rPr lang="en-US" dirty="0" err="1"/>
              <a:t>KBinsDiscretizer</a:t>
            </a:r>
            <a:r>
              <a:rPr lang="en-US" dirty="0"/>
              <a:t>()</a:t>
            </a:r>
          </a:p>
          <a:p>
            <a:r>
              <a:rPr lang="en-US" dirty="0" err="1"/>
              <a:t>FunctionTransformer</a:t>
            </a:r>
            <a:r>
              <a:rPr lang="en-US" dirty="0"/>
              <a:t>()</a:t>
            </a:r>
          </a:p>
          <a:p>
            <a:r>
              <a:rPr lang="en-US" dirty="0" err="1"/>
              <a:t>Binarizer</a:t>
            </a:r>
            <a:r>
              <a:rPr lang="en-US" dirty="0"/>
              <a:t>()</a:t>
            </a:r>
          </a:p>
          <a:p>
            <a:r>
              <a:rPr lang="en-US" dirty="0" err="1"/>
              <a:t>PolynomialFeatures</a:t>
            </a:r>
            <a:r>
              <a:rPr lang="en-US" dirty="0"/>
              <a:t>()</a:t>
            </a:r>
          </a:p>
          <a:p>
            <a:r>
              <a:rPr lang="en-US" dirty="0"/>
              <a:t>Normalizer()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52359DB-5434-4789-A91F-BD80ADF1EE9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909"/>
          <a:stretch/>
        </p:blipFill>
        <p:spPr>
          <a:xfrm>
            <a:off x="4098917" y="5944405"/>
            <a:ext cx="8093083" cy="85737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25E4F59-78E9-4F18-93A4-4495DFB48C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5696" y="-8192"/>
            <a:ext cx="5671285" cy="166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67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A681359-6379-4DE2-B3E8-ED3039E36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es-419">
                <a:solidFill>
                  <a:srgbClr val="FFFFFF"/>
                </a:solidFill>
              </a:rPr>
              <a:t>Pipelines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471718-6BAD-4BF1-A185-C2B8CA4D1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2"/>
            <a:ext cx="6848715" cy="2484884"/>
          </a:xfrm>
        </p:spPr>
        <p:txBody>
          <a:bodyPr anchor="ctr">
            <a:normAutofit/>
          </a:bodyPr>
          <a:lstStyle/>
          <a:p>
            <a:r>
              <a:rPr lang="es-419" sz="2000" dirty="0"/>
              <a:t>Encadenamiento serial de etapas que se procesan en secuencia</a:t>
            </a:r>
          </a:p>
          <a:p>
            <a:r>
              <a:rPr lang="es-419" sz="2000" dirty="0"/>
              <a:t>Modelo </a:t>
            </a:r>
            <a:r>
              <a:rPr lang="es-419" sz="2000" dirty="0" err="1"/>
              <a:t>lazy</a:t>
            </a:r>
            <a:r>
              <a:rPr lang="es-419" sz="2000" dirty="0"/>
              <a:t>, que se dispara bajo demanda al llamar al método </a:t>
            </a:r>
            <a:r>
              <a:rPr lang="es-419" sz="2000" dirty="0" err="1"/>
              <a:t>fit</a:t>
            </a:r>
            <a:endParaRPr lang="es-419" sz="2000" dirty="0"/>
          </a:p>
          <a:p>
            <a:endParaRPr lang="es-419" sz="2000" dirty="0"/>
          </a:p>
          <a:p>
            <a:endParaRPr lang="en-US" sz="20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3CC63FF-4331-47CC-A37E-E4E8BF5EE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58"/>
          <a:stretch/>
        </p:blipFill>
        <p:spPr>
          <a:xfrm>
            <a:off x="4746269" y="2896514"/>
            <a:ext cx="7127490" cy="303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642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A681359-6379-4DE2-B3E8-ED3039E36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es-419">
                <a:solidFill>
                  <a:srgbClr val="FFFFFF"/>
                </a:solidFill>
              </a:rPr>
              <a:t>Pipelines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2D7AED9-CE29-4A74-AE8D-266031EC2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248" y="311725"/>
            <a:ext cx="7849638" cy="322888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9118186-8FA7-4A0B-A1A5-39DB24D925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854"/>
          <a:stretch/>
        </p:blipFill>
        <p:spPr>
          <a:xfrm>
            <a:off x="4207248" y="4100945"/>
            <a:ext cx="7307384" cy="160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34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A681359-6379-4DE2-B3E8-ED3039E36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es-419">
                <a:solidFill>
                  <a:srgbClr val="FFFFFF"/>
                </a:solidFill>
              </a:rPr>
              <a:t>Pipelines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BB71D5A-04C3-4210-A808-B8323A6AF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471" y="203076"/>
            <a:ext cx="4334480" cy="2038635"/>
          </a:xfrm>
          <a:prstGeom prst="rect">
            <a:avLst/>
          </a:prstGeom>
        </p:spPr>
      </p:pic>
      <p:pic>
        <p:nvPicPr>
          <p:cNvPr id="5122" name="Picture 2" descr="Image for post">
            <a:extLst>
              <a:ext uri="{FF2B5EF4-FFF2-40B4-BE49-F238E27FC236}">
                <a16:creationId xmlns:a16="http://schemas.microsoft.com/office/drawing/2014/main" id="{985CE2EB-2495-4933-8963-22364DD04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843" y="2434937"/>
            <a:ext cx="52387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95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8D478AA-EB94-4039-9B17-CAE483664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s-419" sz="3200">
                <a:solidFill>
                  <a:srgbClr val="FFFFFF"/>
                </a:solidFill>
              </a:rPr>
              <a:t>Feature Union</a:t>
            </a:r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B874F1-6D8A-47D0-A227-B33D0F507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427333"/>
          </a:xfrm>
        </p:spPr>
        <p:txBody>
          <a:bodyPr>
            <a:normAutofit/>
          </a:bodyPr>
          <a:lstStyle/>
          <a:p>
            <a:r>
              <a:rPr lang="es-419" sz="1600"/>
              <a:t>Concatenación de múltiples transformers en un solo paso</a:t>
            </a:r>
          </a:p>
          <a:p>
            <a:endParaRPr lang="en-US" sz="160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D3C96EB-F4B0-4204-9B62-D964F40AB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102" y="1529366"/>
            <a:ext cx="6903723" cy="367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90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FBC4778-8BCF-4F08-A88A-EC60D8A3C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s-419">
                <a:solidFill>
                  <a:schemeClr val="bg1"/>
                </a:solidFill>
              </a:rPr>
              <a:t>Feature importance (permutations)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D46B68D-DA58-44C6-8487-38C39DBEFB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" t="1" r="-304" b="1"/>
          <a:stretch/>
        </p:blipFill>
        <p:spPr>
          <a:xfrm>
            <a:off x="841247" y="2516777"/>
            <a:ext cx="10400823" cy="3660185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ADCCCA-EA51-4AC4-8C4A-FDB1B5973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r>
              <a:rPr lang="es-419" sz="2200"/>
              <a:t>Evaluar las características y su impacto, haciendo selección automática y evaluando efectividad.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919142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C77EC-3A77-4B65-99AD-C631507E6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Por qué hacemos ingeniería de características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34369B0-FF9A-4E3B-8998-1054EDF907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4201168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060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C77EC-3A77-4B65-99AD-C631507E6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Por qué hacemos ingeniería de características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32EA7B0-0DEF-41CA-8670-22E2872105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2110011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1431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3C634F-8A04-40B1-94CF-0249D78FF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>
            <a:normAutofit/>
          </a:bodyPr>
          <a:lstStyle/>
          <a:p>
            <a:r>
              <a:rPr lang="en-US" sz="4000"/>
              <a:t>Log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D74FB-678B-47B4-B79E-667482FF5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6619" y="547815"/>
            <a:ext cx="5178960" cy="168051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Data = log(Data)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B3892F-CAC0-4646-9C02-2652608D9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8397" y="2421924"/>
            <a:ext cx="4446787" cy="371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C4F817-EAB3-41E9-87CC-A5BA7C224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172" y="2421924"/>
            <a:ext cx="4539628" cy="371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130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F981D2-BF48-42E7-82C1-EBEA41B53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/>
              <a:t>Square root transform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CBB2-22E9-4B09-BC5A-1B2C96ABC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Data = sqrt(Data)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72C45F7-0144-4221-BC73-11AA146AA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7228" y="2729397"/>
            <a:ext cx="4242619" cy="348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799D917-064B-41A7-B8BF-05940D5CA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5267" y="2729397"/>
            <a:ext cx="4250110" cy="348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778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8EE5C8-96E1-4FA2-925F-53340B54D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/>
              <a:t>Min/Max Scaler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08126-B5C4-4873-8F29-C56FA3988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pPr fontAlgn="base"/>
            <a:r>
              <a:rPr lang="en-US" sz="1800" b="0" i="0" dirty="0" err="1">
                <a:effectLst/>
                <a:latin typeface="inherit"/>
              </a:rPr>
              <a:t>Income_N</a:t>
            </a:r>
            <a:r>
              <a:rPr lang="en-US" sz="1800" b="0" i="0" dirty="0">
                <a:effectLst/>
                <a:latin typeface="inherit"/>
              </a:rPr>
              <a:t> = (I-min(I))/(max(I)-min(I))</a:t>
            </a:r>
            <a:endParaRPr lang="en-US" sz="1800" b="0" i="0" dirty="0">
              <a:effectLst/>
              <a:latin typeface="Monaco"/>
            </a:endParaRPr>
          </a:p>
          <a:p>
            <a:pPr fontAlgn="base"/>
            <a:r>
              <a:rPr lang="en-US" sz="1800" b="0" i="0" dirty="0" err="1">
                <a:effectLst/>
                <a:latin typeface="inherit"/>
              </a:rPr>
              <a:t>Age_N</a:t>
            </a:r>
            <a:r>
              <a:rPr lang="en-US" sz="1800" b="0" i="0" dirty="0">
                <a:effectLst/>
                <a:latin typeface="inherit"/>
              </a:rPr>
              <a:t> = (A-min(A))/(max(A)-min(A))</a:t>
            </a:r>
            <a:endParaRPr lang="en-US" sz="1800" b="0" i="0" dirty="0">
              <a:effectLst/>
              <a:latin typeface="Monaco"/>
            </a:endParaRPr>
          </a:p>
          <a:p>
            <a:endParaRPr lang="en-US" sz="18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1973FE1-060E-41A3-A31B-06A590E31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416" y="2787314"/>
            <a:ext cx="2585248" cy="348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9FF1966D-E120-46BA-9EA5-AE52F223E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94080" y="2819567"/>
            <a:ext cx="2853165" cy="348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E511F1A-5134-5D18-1ED2-4D700C655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4382" y="3179425"/>
            <a:ext cx="4877481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804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FA2C70-4EBE-454E-989E-EFE568C61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/>
              <a:t>Z-scores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48E3A9-00EB-4770-913D-4B693B566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r>
              <a:rPr lang="es-419" sz="2000" b="0" i="0" dirty="0">
                <a:solidFill>
                  <a:srgbClr val="CED6DD"/>
                </a:solidFill>
                <a:effectLst/>
                <a:highlight>
                  <a:srgbClr val="29313D"/>
                </a:highlight>
                <a:latin typeface="-apple-system"/>
              </a:rPr>
              <a:t>z = (x - u) / s</a:t>
            </a:r>
          </a:p>
          <a:p>
            <a:endParaRPr lang="es-419" sz="1200" dirty="0">
              <a:solidFill>
                <a:srgbClr val="CED6DD"/>
              </a:solidFill>
              <a:highlight>
                <a:srgbClr val="29313D"/>
              </a:highlight>
              <a:latin typeface="-apple-system"/>
            </a:endParaRPr>
          </a:p>
          <a:p>
            <a:endParaRPr lang="en-US" sz="18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1051901-24A1-4C8F-9220-D9BFBDE38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59550" y="2729397"/>
            <a:ext cx="2877975" cy="348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2F59A3FC-2846-45F9-99F3-A858D2071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21334" y="2729397"/>
            <a:ext cx="2877975" cy="348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7A91A84-1C11-7477-1E09-C9134A91F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2865" y="204701"/>
            <a:ext cx="4163006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419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9" name="Rectangle 70">
            <a:extLst>
              <a:ext uri="{FF2B5EF4-FFF2-40B4-BE49-F238E27FC236}">
                <a16:creationId xmlns:a16="http://schemas.microsoft.com/office/drawing/2014/main" id="{3F1FC1EF-943F-4F52-B2DB-74493F65E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30" name="Graphic 72">
            <a:extLst>
              <a:ext uri="{FF2B5EF4-FFF2-40B4-BE49-F238E27FC236}">
                <a16:creationId xmlns:a16="http://schemas.microsoft.com/office/drawing/2014/main" id="{D3C17D34-F9B7-42F6-B9A8-C576C8AAD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3354324" y="-2665475"/>
            <a:ext cx="5486400" cy="12188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D7F837-9F9A-485E-8175-20FD2728B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685797"/>
            <a:ext cx="4206240" cy="28241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Binning</a:t>
            </a:r>
          </a:p>
        </p:txBody>
      </p:sp>
      <p:sp>
        <p:nvSpPr>
          <p:cNvPr id="9231" name="Rectangle 74">
            <a:extLst>
              <a:ext uri="{FF2B5EF4-FFF2-40B4-BE49-F238E27FC236}">
                <a16:creationId xmlns:a16="http://schemas.microsoft.com/office/drawing/2014/main" id="{30EE753D-A778-4139-8BFE-F0A4F6FE6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764" y="685797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9D6130B-EFCE-4C86-93E5-06D5D6A600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8" r="-3" b="5370"/>
          <a:stretch/>
        </p:blipFill>
        <p:spPr bwMode="auto">
          <a:xfrm>
            <a:off x="5934735" y="685799"/>
            <a:ext cx="3084092" cy="548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A2998B-D39B-42C1-AD8B-8A59A8EB7A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346" r="-1" b="20445"/>
          <a:stretch/>
        </p:blipFill>
        <p:spPr>
          <a:xfrm>
            <a:off x="9110472" y="685796"/>
            <a:ext cx="3081528" cy="5486405"/>
          </a:xfrm>
          <a:prstGeom prst="rect">
            <a:avLst/>
          </a:prstGeom>
        </p:spPr>
      </p:pic>
      <p:sp>
        <p:nvSpPr>
          <p:cNvPr id="9232" name="Rectangle 76">
            <a:extLst>
              <a:ext uri="{FF2B5EF4-FFF2-40B4-BE49-F238E27FC236}">
                <a16:creationId xmlns:a16="http://schemas.microsoft.com/office/drawing/2014/main" id="{8BD0CDA2-2E5B-4A2D-A132-A6C6E3134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5149420-6835-9B1A-B6FF-6B0D2403AD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010" y="3202552"/>
            <a:ext cx="4982270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74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645</Words>
  <Application>Microsoft Office PowerPoint</Application>
  <PresentationFormat>Panorámica</PresentationFormat>
  <Paragraphs>109</Paragraphs>
  <Slides>29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29</vt:i4>
      </vt:variant>
    </vt:vector>
  </HeadingPairs>
  <TitlesOfParts>
    <vt:vector size="42" baseType="lpstr">
      <vt:lpstr>-apple-system</vt:lpstr>
      <vt:lpstr>Arial</vt:lpstr>
      <vt:lpstr>Avenir Next LT Pro</vt:lpstr>
      <vt:lpstr>Calibri</vt:lpstr>
      <vt:lpstr>Calibri Light</vt:lpstr>
      <vt:lpstr>charter</vt:lpstr>
      <vt:lpstr>Helvetica Neue</vt:lpstr>
      <vt:lpstr>inherit</vt:lpstr>
      <vt:lpstr>Monaco</vt:lpstr>
      <vt:lpstr>Open Sans</vt:lpstr>
      <vt:lpstr>Times New Roman</vt:lpstr>
      <vt:lpstr>Office Theme</vt:lpstr>
      <vt:lpstr>Tema de Office</vt:lpstr>
      <vt:lpstr>Cómo preparar los datos para un algoritmo de machine Learning.  </vt:lpstr>
      <vt:lpstr>Características de los datos</vt:lpstr>
      <vt:lpstr>Por qué hacemos ingeniería de características</vt:lpstr>
      <vt:lpstr>Por qué hacemos ingeniería de características</vt:lpstr>
      <vt:lpstr>Log transformation</vt:lpstr>
      <vt:lpstr>Square root transform</vt:lpstr>
      <vt:lpstr>Min/Max Scaler</vt:lpstr>
      <vt:lpstr>Z-scores</vt:lpstr>
      <vt:lpstr>Binning</vt:lpstr>
      <vt:lpstr>Encode</vt:lpstr>
      <vt:lpstr>Transformaciones</vt:lpstr>
      <vt:lpstr>Selección de características </vt:lpstr>
      <vt:lpstr>Cuarteto de Anscombe</vt:lpstr>
      <vt:lpstr>PCA – Principal Component Analysis </vt:lpstr>
      <vt:lpstr>Topic Modeling (Latent Dirichlet Allocation)</vt:lpstr>
      <vt:lpstr>Scikit-learn</vt:lpstr>
      <vt:lpstr>Historia</vt:lpstr>
      <vt:lpstr>El ecosistema científico de python</vt:lpstr>
      <vt:lpstr>Scikit-learn</vt:lpstr>
      <vt:lpstr>¿Qué ofrece scikit-learn?</vt:lpstr>
      <vt:lpstr>Datasets</vt:lpstr>
      <vt:lpstr>Ejemplos</vt:lpstr>
      <vt:lpstr>Preprocessing</vt:lpstr>
      <vt:lpstr>Preprocesadores</vt:lpstr>
      <vt:lpstr>Pipelines</vt:lpstr>
      <vt:lpstr>Pipelines</vt:lpstr>
      <vt:lpstr>Pipelines</vt:lpstr>
      <vt:lpstr>Feature Union</vt:lpstr>
      <vt:lpstr>Feature importance (permutations)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Cómo preparar los datos para un algoritmo de machine Learning.  </dc:title>
  <dc:creator>Pablo César García Briosso</dc:creator>
  <cp:lastModifiedBy>Pablo César García Briosso</cp:lastModifiedBy>
  <cp:revision>2</cp:revision>
  <dcterms:created xsi:type="dcterms:W3CDTF">2020-07-24T00:18:11Z</dcterms:created>
  <dcterms:modified xsi:type="dcterms:W3CDTF">2024-05-29T22:06:19Z</dcterms:modified>
</cp:coreProperties>
</file>